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60" r:id="rId3"/>
    <p:sldId id="261" r:id="rId4"/>
    <p:sldId id="262" r:id="rId5"/>
    <p:sldId id="263" r:id="rId6"/>
    <p:sldId id="271" r:id="rId7"/>
    <p:sldId id="264" r:id="rId8"/>
    <p:sldId id="265" r:id="rId9"/>
    <p:sldId id="266" r:id="rId10"/>
    <p:sldId id="267" r:id="rId11"/>
    <p:sldId id="268" r:id="rId12"/>
    <p:sldId id="258" r:id="rId13"/>
    <p:sldId id="269" r:id="rId14"/>
    <p:sldId id="270" r:id="rId15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E13F"/>
    <a:srgbClr val="6BB967"/>
    <a:srgbClr val="66FF33"/>
    <a:srgbClr val="25FB39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41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DE2355-1109-4FAD-9E88-FE16DCFA393D}" type="datetimeFigureOut">
              <a:rPr lang="fr-FR" smtClean="0"/>
              <a:pPr/>
              <a:t>21/06/2019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01A495-2F4D-4D4A-8E63-737E9DE95C3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2811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1A495-2F4D-4D4A-8E63-737E9DE95C34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86897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1A495-2F4D-4D4A-8E63-737E9DE95C34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79893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1A495-2F4D-4D4A-8E63-737E9DE95C34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67671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1A495-2F4D-4D4A-8E63-737E9DE95C34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98619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1A495-2F4D-4D4A-8E63-737E9DE95C34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5538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1A495-2F4D-4D4A-8E63-737E9DE95C34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74757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1A495-2F4D-4D4A-8E63-737E9DE95C34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09911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1A495-2F4D-4D4A-8E63-737E9DE95C34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73007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1A495-2F4D-4D4A-8E63-737E9DE95C34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45216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1A495-2F4D-4D4A-8E63-737E9DE95C34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45216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1A495-2F4D-4D4A-8E63-737E9DE95C34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90609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1A495-2F4D-4D4A-8E63-737E9DE95C34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02103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1A495-2F4D-4D4A-8E63-737E9DE95C34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0171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66DFA-A7E5-4F08-A0BC-07FE71B31A1E}" type="datetime1">
              <a:rPr lang="fr-FR" smtClean="0"/>
              <a:t>21/06/2019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CSO Football - Assemblée Générale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BFC85-8C6D-433A-8814-CD2227D9924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81A9B-A630-4761-85E2-9AFDFBF5EBE0}" type="datetime1">
              <a:rPr lang="fr-FR" smtClean="0"/>
              <a:t>21/06/2019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CSO Football - Assemblée Générale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4396D-9AC1-4C03-B4F0-079960F897F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87A70-C0A6-48E6-A519-A4345BABA676}" type="datetime1">
              <a:rPr lang="fr-FR" smtClean="0"/>
              <a:t>21/06/2019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CSO Football - Assemblée Générale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68C0A-D884-49CA-8EDB-2BDDD928A3B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D9715-E93A-475A-A642-0DC2AB6CE649}" type="datetime1">
              <a:rPr lang="fr-FR" smtClean="0"/>
              <a:t>21/06/2019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CSO Football - Assemblée Générale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4516C-DD64-4C29-A6BC-64F238E3C07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BF69C-96E4-48CE-BC5A-D8C5D5B54422}" type="datetime1">
              <a:rPr lang="fr-FR" smtClean="0"/>
              <a:t>21/06/2019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CSO Football - Assemblée Générale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31308-82C9-4E95-9508-6564B1AA80C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DF262-D674-4372-B8D7-A7DFF3DE2624}" type="datetime1">
              <a:rPr lang="fr-FR" smtClean="0"/>
              <a:t>21/06/2019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CSO Football - Assemblée Générale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C5393-3B17-4292-B030-001F12A0989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B4E1D-71D9-438A-AE13-54A228F2BD7D}" type="datetime1">
              <a:rPr lang="fr-FR" smtClean="0"/>
              <a:t>21/06/2019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CSO Football - Assemblée Générale</a:t>
            </a: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62FBA-2199-46DB-9E01-D62066CEED0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1B27C-F278-4746-94AE-05FE568C22F7}" type="datetime1">
              <a:rPr lang="fr-FR" smtClean="0"/>
              <a:t>21/06/2019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CSO Football - Assemblée Générale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02112-9362-45E4-BF64-FD607CC0C1F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F401E-092E-4328-B2E1-808B61319F57}" type="datetime1">
              <a:rPr lang="fr-FR" smtClean="0"/>
              <a:t>21/06/2019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CSO Football - Assemblée Générale</a:t>
            </a: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9B660-AE56-4FC6-B2B1-43868442764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F9FE3C-5322-4826-AEEE-97BE2CDD6933}" type="datetime1">
              <a:rPr lang="fr-FR" smtClean="0"/>
              <a:t>21/06/2019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CSO Football - Assemblée Générale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F5234-314E-4823-B9EC-760508FB70B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6094E-5FA1-42FB-8C6E-F6C7152142A5}" type="datetime1">
              <a:rPr lang="fr-FR" smtClean="0"/>
              <a:t>21/06/2019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CSO Football - Assemblée Générale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DEB5B-795C-4AF2-998A-CCDA1ECDB60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E4C0E0B-707C-4242-9BBD-8F41C9AEFBA8}" type="datetime1">
              <a:rPr lang="fr-FR" smtClean="0"/>
              <a:t>21/06/2019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FR"/>
              <a:t>CSO Football - Assemblée Générale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6232F39-ACA9-4445-8883-B1C756BBC39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66FF33"/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chemeClr val="bg1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ZoneTexte 5"/>
          <p:cNvSpPr txBox="1">
            <a:spLocks noChangeArrowheads="1"/>
          </p:cNvSpPr>
          <p:nvPr/>
        </p:nvSpPr>
        <p:spPr bwMode="auto">
          <a:xfrm>
            <a:off x="1547018" y="1628800"/>
            <a:ext cx="6553374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3600" b="1" dirty="0">
                <a:solidFill>
                  <a:srgbClr val="008000"/>
                </a:solidFill>
                <a:latin typeface="Calibri" pitchFamily="34" charset="0"/>
              </a:rPr>
              <a:t>CS OZON FOOTBALL </a:t>
            </a:r>
          </a:p>
          <a:p>
            <a:pPr algn="ctr"/>
            <a:endParaRPr lang="fr-FR" sz="3200" b="1" dirty="0">
              <a:solidFill>
                <a:srgbClr val="008000"/>
              </a:solidFill>
              <a:latin typeface="Calibri" pitchFamily="34" charset="0"/>
            </a:endParaRPr>
          </a:p>
          <a:p>
            <a:pPr algn="ctr"/>
            <a:endParaRPr lang="fr-FR" sz="3200" b="1" dirty="0">
              <a:solidFill>
                <a:srgbClr val="008000"/>
              </a:solidFill>
              <a:latin typeface="Calibri" pitchFamily="34" charset="0"/>
            </a:endParaRPr>
          </a:p>
          <a:p>
            <a:pPr algn="ctr"/>
            <a:r>
              <a:rPr lang="fr-FR" sz="3200" b="1" dirty="0">
                <a:solidFill>
                  <a:srgbClr val="008000"/>
                </a:solidFill>
                <a:latin typeface="Calibri" pitchFamily="34" charset="0"/>
              </a:rPr>
              <a:t>Assemblée Générale </a:t>
            </a:r>
          </a:p>
          <a:p>
            <a:pPr algn="ctr"/>
            <a:r>
              <a:rPr lang="fr-FR" sz="3200" b="1" dirty="0">
                <a:solidFill>
                  <a:srgbClr val="008000"/>
                </a:solidFill>
                <a:latin typeface="Calibri" pitchFamily="34" charset="0"/>
              </a:rPr>
              <a:t>Saison 2018-2019</a:t>
            </a:r>
          </a:p>
          <a:p>
            <a:pPr algn="ctr"/>
            <a:endParaRPr lang="fr-FR" sz="2000" b="1" dirty="0">
              <a:solidFill>
                <a:srgbClr val="008000"/>
              </a:solidFill>
              <a:latin typeface="Calibri" pitchFamily="34" charset="0"/>
            </a:endParaRPr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44624"/>
            <a:ext cx="1224136" cy="1300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Image 3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8419"/>
            <a:ext cx="1224136" cy="1300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5">
            <a:extLst>
              <a:ext uri="{FF2B5EF4-FFF2-40B4-BE49-F238E27FC236}">
                <a16:creationId xmlns:a16="http://schemas.microsoft.com/office/drawing/2014/main" id="{1B895604-A490-48CE-B7E4-96FFDD92AA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6404691"/>
            <a:ext cx="13681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rgbClr val="008000"/>
                </a:solidFill>
                <a:latin typeface="Calibri" pitchFamily="34" charset="0"/>
              </a:rPr>
              <a:t>22/06/2019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84E80CB-A647-4F15-B0F8-D0574EA62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CSO Football - Assemblée Générale</a:t>
            </a:r>
          </a:p>
        </p:txBody>
      </p:sp>
    </p:spTree>
    <p:extLst>
      <p:ext uri="{BB962C8B-B14F-4D97-AF65-F5344CB8AC3E}">
        <p14:creationId xmlns:p14="http://schemas.microsoft.com/office/powerpoint/2010/main" val="7835878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ZoneTexte 5"/>
          <p:cNvSpPr txBox="1">
            <a:spLocks noChangeArrowheads="1"/>
          </p:cNvSpPr>
          <p:nvPr/>
        </p:nvSpPr>
        <p:spPr bwMode="auto">
          <a:xfrm>
            <a:off x="1331640" y="1123864"/>
            <a:ext cx="67687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8000"/>
                </a:solidFill>
                <a:latin typeface="Calibri" pitchFamily="34" charset="0"/>
              </a:rPr>
              <a:t>Proposition bureau 2019/2020</a:t>
            </a:r>
            <a:endParaRPr lang="fr-FR" sz="2000" b="1" dirty="0">
              <a:solidFill>
                <a:srgbClr val="008000"/>
              </a:solidFill>
              <a:latin typeface="Calibri" pitchFamily="34" charset="0"/>
            </a:endParaRPr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44624"/>
            <a:ext cx="1224136" cy="1300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Image 3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8419"/>
            <a:ext cx="1224136" cy="1300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D7D9371F-F3D2-49BC-B1E1-91EE27BAD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6488" y="6309320"/>
            <a:ext cx="3320008" cy="365125"/>
          </a:xfrm>
        </p:spPr>
        <p:txBody>
          <a:bodyPr/>
          <a:lstStyle/>
          <a:p>
            <a:pPr>
              <a:defRPr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CSO Football - Assemblée Générale 2018/2019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A5989C3-C186-46EF-B9F7-A8E4F20BB8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9024" y="563425"/>
            <a:ext cx="5400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008000"/>
                </a:solidFill>
                <a:latin typeface="Calibri" pitchFamily="34" charset="0"/>
              </a:rPr>
              <a:t>7. Election membres du bureau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A433F62-6992-4E6F-9398-61296E1EBF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466" y="1550867"/>
            <a:ext cx="7613100" cy="468689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72664FB-66D1-4C28-B444-0ADAFBCB1F07}"/>
              </a:ext>
            </a:extLst>
          </p:cNvPr>
          <p:cNvSpPr/>
          <p:nvPr/>
        </p:nvSpPr>
        <p:spPr>
          <a:xfrm>
            <a:off x="1695061" y="6237759"/>
            <a:ext cx="21716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008000"/>
                </a:solidFill>
                <a:latin typeface="Calibri" pitchFamily="34" charset="0"/>
              </a:rPr>
              <a:t>=&gt; Vote à main levée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888728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 2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44624"/>
            <a:ext cx="1224136" cy="1300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Image 3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8419"/>
            <a:ext cx="1224136" cy="1300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D7D9371F-F3D2-49BC-B1E1-91EE27BAD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6488" y="6309320"/>
            <a:ext cx="3320008" cy="365125"/>
          </a:xfrm>
        </p:spPr>
        <p:txBody>
          <a:bodyPr/>
          <a:lstStyle/>
          <a:p>
            <a:pPr>
              <a:defRPr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CSO Football - Assemblée Générale 2018/2019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A5989C3-C186-46EF-B9F7-A8E4F20BB8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640" y="329365"/>
            <a:ext cx="5400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008000"/>
                </a:solidFill>
                <a:latin typeface="Calibri" pitchFamily="34" charset="0"/>
              </a:rPr>
              <a:t>8. Présentation saison 2018-2019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9A6674F-E9A9-445B-9234-3A0F4412C75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717967"/>
            <a:ext cx="4824536" cy="3028610"/>
          </a:xfrm>
          <a:prstGeom prst="rect">
            <a:avLst/>
          </a:prstGeom>
          <a:noFill/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41D4C62-896C-4C00-8F14-3C704AAB2A9F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020" y="4005064"/>
            <a:ext cx="4535219" cy="2160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179388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1C50DB0-D268-4D18-9C95-18473C45E257}"/>
              </a:ext>
            </a:extLst>
          </p:cNvPr>
          <p:cNvSpPr/>
          <p:nvPr/>
        </p:nvSpPr>
        <p:spPr>
          <a:xfrm>
            <a:off x="2003258" y="992809"/>
            <a:ext cx="2057400" cy="7216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RESP TECHNIQUE</a:t>
            </a:r>
          </a:p>
          <a:p>
            <a:pPr algn="ctr"/>
            <a:r>
              <a:rPr lang="fr-FR" sz="1600" dirty="0"/>
              <a:t>DRESCOT 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6E994B-0039-4A89-B34D-69CCB28A7653}"/>
              </a:ext>
            </a:extLst>
          </p:cNvPr>
          <p:cNvSpPr/>
          <p:nvPr/>
        </p:nvSpPr>
        <p:spPr>
          <a:xfrm>
            <a:off x="5257800" y="1052736"/>
            <a:ext cx="2057400" cy="6497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RT ADJOINT</a:t>
            </a:r>
          </a:p>
          <a:p>
            <a:pPr algn="ctr"/>
            <a:r>
              <a:rPr lang="fr-FR" sz="1600" dirty="0"/>
              <a:t>GUSTIN JP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13EBD8C-FDF1-4682-AC60-AF7FF0C9D55A}"/>
              </a:ext>
            </a:extLst>
          </p:cNvPr>
          <p:cNvSpPr/>
          <p:nvPr/>
        </p:nvSpPr>
        <p:spPr>
          <a:xfrm>
            <a:off x="180566" y="1804738"/>
            <a:ext cx="2057400" cy="6497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POLE COMPETITION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97F385-4DA9-4C0F-B7A8-1E0D300731D1}"/>
              </a:ext>
            </a:extLst>
          </p:cNvPr>
          <p:cNvSpPr/>
          <p:nvPr/>
        </p:nvSpPr>
        <p:spPr>
          <a:xfrm>
            <a:off x="2516195" y="1804738"/>
            <a:ext cx="2057400" cy="6497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POLE FORMATION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A74124A-1283-48AC-B2B0-EF02933F7B42}"/>
              </a:ext>
            </a:extLst>
          </p:cNvPr>
          <p:cNvSpPr/>
          <p:nvPr/>
        </p:nvSpPr>
        <p:spPr>
          <a:xfrm>
            <a:off x="4787156" y="1804738"/>
            <a:ext cx="2057400" cy="6497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POLE CHARNIERE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9AB0670-76FC-44C3-AE99-3C5D5065B72C}"/>
              </a:ext>
            </a:extLst>
          </p:cNvPr>
          <p:cNvSpPr/>
          <p:nvPr/>
        </p:nvSpPr>
        <p:spPr>
          <a:xfrm>
            <a:off x="7012998" y="1804738"/>
            <a:ext cx="2057400" cy="6497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POLE INITIATION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BC2B583-FA96-4D32-99E2-EECAA7E2C758}"/>
              </a:ext>
            </a:extLst>
          </p:cNvPr>
          <p:cNvSpPr/>
          <p:nvPr/>
        </p:nvSpPr>
        <p:spPr>
          <a:xfrm>
            <a:off x="147432" y="3429000"/>
            <a:ext cx="483300" cy="57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SA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A81B85F-EF91-4BCC-A067-06EC8866D5C6}"/>
              </a:ext>
            </a:extLst>
          </p:cNvPr>
          <p:cNvSpPr/>
          <p:nvPr/>
        </p:nvSpPr>
        <p:spPr>
          <a:xfrm>
            <a:off x="864863" y="3438308"/>
            <a:ext cx="483300" cy="5775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SB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10D84BB-E36E-446B-9AD3-ADE8BD84DAC9}"/>
              </a:ext>
            </a:extLst>
          </p:cNvPr>
          <p:cNvSpPr/>
          <p:nvPr/>
        </p:nvSpPr>
        <p:spPr>
          <a:xfrm>
            <a:off x="1619845" y="3438309"/>
            <a:ext cx="484271" cy="5775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SESP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EFC145D-60F2-49D8-857E-B43D3E02743B}"/>
              </a:ext>
            </a:extLst>
          </p:cNvPr>
          <p:cNvSpPr/>
          <p:nvPr/>
        </p:nvSpPr>
        <p:spPr>
          <a:xfrm>
            <a:off x="2586348" y="3456355"/>
            <a:ext cx="483300" cy="5775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U17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6F737D1-B199-4FFF-96F5-7D404BF83CC6}"/>
              </a:ext>
            </a:extLst>
          </p:cNvPr>
          <p:cNvSpPr/>
          <p:nvPr/>
        </p:nvSpPr>
        <p:spPr>
          <a:xfrm>
            <a:off x="3137765" y="3456355"/>
            <a:ext cx="483300" cy="5775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U16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D793780-2BE8-4129-B237-380800677A57}"/>
              </a:ext>
            </a:extLst>
          </p:cNvPr>
          <p:cNvSpPr/>
          <p:nvPr/>
        </p:nvSpPr>
        <p:spPr>
          <a:xfrm>
            <a:off x="3653180" y="3456355"/>
            <a:ext cx="483300" cy="5775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U15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F589900-1E55-415C-A04B-045855637BB3}"/>
              </a:ext>
            </a:extLst>
          </p:cNvPr>
          <p:cNvSpPr/>
          <p:nvPr/>
        </p:nvSpPr>
        <p:spPr>
          <a:xfrm>
            <a:off x="4230164" y="3456355"/>
            <a:ext cx="483300" cy="5775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U14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C953C8B-EE24-4C2A-92B8-1DD12CEA2F41}"/>
              </a:ext>
            </a:extLst>
          </p:cNvPr>
          <p:cNvSpPr/>
          <p:nvPr/>
        </p:nvSpPr>
        <p:spPr>
          <a:xfrm>
            <a:off x="5259395" y="3438307"/>
            <a:ext cx="483300" cy="5775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U13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92C0320-923A-4ACC-A02D-9F959DA88963}"/>
              </a:ext>
            </a:extLst>
          </p:cNvPr>
          <p:cNvSpPr/>
          <p:nvPr/>
        </p:nvSpPr>
        <p:spPr>
          <a:xfrm>
            <a:off x="6052463" y="3429283"/>
            <a:ext cx="483300" cy="5775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U12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846DB9B-86AB-43EE-A059-E411BA3D1B21}"/>
              </a:ext>
            </a:extLst>
          </p:cNvPr>
          <p:cNvSpPr/>
          <p:nvPr/>
        </p:nvSpPr>
        <p:spPr>
          <a:xfrm>
            <a:off x="7016884" y="3429283"/>
            <a:ext cx="483300" cy="5775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U11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9647BBC-CA78-4359-A562-B5B6226EF981}"/>
              </a:ext>
            </a:extLst>
          </p:cNvPr>
          <p:cNvSpPr/>
          <p:nvPr/>
        </p:nvSpPr>
        <p:spPr>
          <a:xfrm>
            <a:off x="7545084" y="3429283"/>
            <a:ext cx="483300" cy="5775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U10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01A1CCC-2556-40E9-B60A-C7E7BAE1FAF1}"/>
              </a:ext>
            </a:extLst>
          </p:cNvPr>
          <p:cNvSpPr/>
          <p:nvPr/>
        </p:nvSpPr>
        <p:spPr>
          <a:xfrm>
            <a:off x="8083715" y="3429283"/>
            <a:ext cx="483300" cy="5775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U8/U9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1B7D4EA-BF13-4C55-BF3A-E10C31A0A0B8}"/>
              </a:ext>
            </a:extLst>
          </p:cNvPr>
          <p:cNvSpPr/>
          <p:nvPr/>
        </p:nvSpPr>
        <p:spPr>
          <a:xfrm>
            <a:off x="8553196" y="3429283"/>
            <a:ext cx="483300" cy="5775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U6/U7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14B41D3-E3E0-4902-B45F-6C265BCA1189}"/>
              </a:ext>
            </a:extLst>
          </p:cNvPr>
          <p:cNvSpPr/>
          <p:nvPr/>
        </p:nvSpPr>
        <p:spPr>
          <a:xfrm>
            <a:off x="147432" y="2589798"/>
            <a:ext cx="2057400" cy="6497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DA ROCHA A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FF3DB43-6814-4D4A-91EE-B025B6A97C69}"/>
              </a:ext>
            </a:extLst>
          </p:cNvPr>
          <p:cNvSpPr/>
          <p:nvPr/>
        </p:nvSpPr>
        <p:spPr>
          <a:xfrm>
            <a:off x="2516195" y="2589798"/>
            <a:ext cx="2057400" cy="6497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VITORELLI P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776B1FD-ECEB-472F-BC1A-97903B4129DE}"/>
              </a:ext>
            </a:extLst>
          </p:cNvPr>
          <p:cNvSpPr/>
          <p:nvPr/>
        </p:nvSpPr>
        <p:spPr>
          <a:xfrm>
            <a:off x="4787156" y="2589798"/>
            <a:ext cx="2057400" cy="6497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FERRET A</a:t>
            </a:r>
          </a:p>
          <a:p>
            <a:pPr algn="ctr"/>
            <a:r>
              <a:rPr lang="fr-FR" dirty="0"/>
              <a:t>DRESCOT D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FF3FE7C-933F-4725-A5BA-5FB36D3E7BBD}"/>
              </a:ext>
            </a:extLst>
          </p:cNvPr>
          <p:cNvSpPr/>
          <p:nvPr/>
        </p:nvSpPr>
        <p:spPr>
          <a:xfrm>
            <a:off x="7012998" y="2589798"/>
            <a:ext cx="2057400" cy="6497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FERRET A</a:t>
            </a:r>
          </a:p>
        </p:txBody>
      </p: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4890B82A-3A5A-4182-B728-2B00F5FEA6C5}"/>
              </a:ext>
            </a:extLst>
          </p:cNvPr>
          <p:cNvCxnSpPr>
            <a:endCxn id="5" idx="1"/>
          </p:cNvCxnSpPr>
          <p:nvPr/>
        </p:nvCxnSpPr>
        <p:spPr>
          <a:xfrm>
            <a:off x="4060659" y="1377589"/>
            <a:ext cx="11971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>
            <a:extLst>
              <a:ext uri="{FF2B5EF4-FFF2-40B4-BE49-F238E27FC236}">
                <a16:creationId xmlns:a16="http://schemas.microsoft.com/office/drawing/2014/main" id="{A6229732-9544-4703-8F10-E4371ACD466B}"/>
              </a:ext>
            </a:extLst>
          </p:cNvPr>
          <p:cNvSpPr txBox="1"/>
          <p:nvPr/>
        </p:nvSpPr>
        <p:spPr>
          <a:xfrm>
            <a:off x="6979096" y="4123824"/>
            <a:ext cx="2057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/>
              <a:t>U11:AXEL/?</a:t>
            </a:r>
          </a:p>
          <a:p>
            <a:endParaRPr lang="fr-FR" sz="1050" dirty="0"/>
          </a:p>
          <a:p>
            <a:r>
              <a:rPr lang="fr-FR" sz="1050" dirty="0"/>
              <a:t>U10:STEPHANE/?</a:t>
            </a:r>
          </a:p>
          <a:p>
            <a:endParaRPr lang="fr-FR" sz="1050" dirty="0"/>
          </a:p>
          <a:p>
            <a:r>
              <a:rPr lang="fr-FR" sz="1050" dirty="0"/>
              <a:t>U8/U9:HUGO/FRED/JULIEN/SEB</a:t>
            </a:r>
          </a:p>
          <a:p>
            <a:endParaRPr lang="fr-FR" sz="1050" dirty="0"/>
          </a:p>
          <a:p>
            <a:r>
              <a:rPr lang="fr-FR" sz="1050" dirty="0"/>
              <a:t>U6/U7:AURELIA/ALAIN/?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D49A2167-70EC-4A18-9795-2AF31FE891E7}"/>
              </a:ext>
            </a:extLst>
          </p:cNvPr>
          <p:cNvSpPr txBox="1"/>
          <p:nvPr/>
        </p:nvSpPr>
        <p:spPr>
          <a:xfrm>
            <a:off x="2555776" y="4141871"/>
            <a:ext cx="2185327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/>
              <a:t>U17: T GOMEZ / H RICHARD  / D SAVARIN</a:t>
            </a:r>
          </a:p>
          <a:p>
            <a:endParaRPr lang="fr-FR" sz="1050" dirty="0"/>
          </a:p>
          <a:p>
            <a:r>
              <a:rPr lang="fr-FR" sz="1050" dirty="0"/>
              <a:t>U15: C DIERNAZ /F TRIVINO / P SZABO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DF2545E4-17E1-4071-BFCD-0BDB01C2F372}"/>
              </a:ext>
            </a:extLst>
          </p:cNvPr>
          <p:cNvSpPr txBox="1"/>
          <p:nvPr/>
        </p:nvSpPr>
        <p:spPr>
          <a:xfrm>
            <a:off x="5093404" y="4141871"/>
            <a:ext cx="205740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/>
              <a:t>U13: EMILIEN/JOSE</a:t>
            </a:r>
          </a:p>
          <a:p>
            <a:endParaRPr lang="fr-FR" sz="1050" dirty="0"/>
          </a:p>
          <a:p>
            <a:endParaRPr lang="fr-FR" sz="1050" dirty="0"/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2E9E0A66-E378-4447-B249-914A8EB2E01B}"/>
              </a:ext>
            </a:extLst>
          </p:cNvPr>
          <p:cNvSpPr txBox="1"/>
          <p:nvPr/>
        </p:nvSpPr>
        <p:spPr>
          <a:xfrm>
            <a:off x="273476" y="4123824"/>
            <a:ext cx="205740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/>
              <a:t>SA: A DA ROCHA / S HERNANDEZ</a:t>
            </a:r>
          </a:p>
          <a:p>
            <a:endParaRPr lang="fr-FR" sz="1050" dirty="0"/>
          </a:p>
          <a:p>
            <a:endParaRPr lang="fr-FR" sz="1050" dirty="0"/>
          </a:p>
          <a:p>
            <a:r>
              <a:rPr lang="fr-FR" sz="1050" dirty="0"/>
              <a:t>SESP:P VITTORELLI/</a:t>
            </a:r>
          </a:p>
          <a:p>
            <a:endParaRPr lang="fr-FR" sz="1050" dirty="0"/>
          </a:p>
        </p:txBody>
      </p:sp>
      <p:pic>
        <p:nvPicPr>
          <p:cNvPr id="33" name="Image 32">
            <a:extLst>
              <a:ext uri="{FF2B5EF4-FFF2-40B4-BE49-F238E27FC236}">
                <a16:creationId xmlns:a16="http://schemas.microsoft.com/office/drawing/2014/main" id="{6EBB9485-F7BA-42F5-81E8-E8DCEEAA9EA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8419"/>
            <a:ext cx="1224136" cy="1300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9FC76E59-D02F-4A56-B2A0-BBFD7AADDC6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6200" y="48877"/>
            <a:ext cx="1224136" cy="1300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FD8A63D-1C2A-4249-9152-AD1B5B826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CSO Football - Assemblée Générale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D0CE970C-0103-4244-A657-8A7AF64A2C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2176" y="171559"/>
            <a:ext cx="5400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008000"/>
                </a:solidFill>
                <a:latin typeface="Calibri" pitchFamily="34" charset="0"/>
              </a:rPr>
              <a:t>8. Présentation saison 2018-2019</a:t>
            </a:r>
          </a:p>
          <a:p>
            <a:r>
              <a:rPr lang="fr-FR" sz="1600" b="1" dirty="0">
                <a:solidFill>
                  <a:srgbClr val="008000"/>
                </a:solidFill>
                <a:latin typeface="Calibri" pitchFamily="34" charset="0"/>
              </a:rPr>
              <a:t>Organisation sportive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327AF2-9D3B-4982-B4AB-3771EEAC3A47}"/>
              </a:ext>
            </a:extLst>
          </p:cNvPr>
          <p:cNvSpPr/>
          <p:nvPr/>
        </p:nvSpPr>
        <p:spPr>
          <a:xfrm>
            <a:off x="1642442" y="5819119"/>
            <a:ext cx="3020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008000"/>
                </a:solidFill>
                <a:latin typeface="Calibri" pitchFamily="34" charset="0"/>
              </a:rPr>
              <a:t>=&gt; Adoption projet associatif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083197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 2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44624"/>
            <a:ext cx="1224136" cy="1300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Image 3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8419"/>
            <a:ext cx="1224136" cy="1300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D7D9371F-F3D2-49BC-B1E1-91EE27BAD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6488" y="6309320"/>
            <a:ext cx="3320008" cy="365125"/>
          </a:xfrm>
        </p:spPr>
        <p:txBody>
          <a:bodyPr/>
          <a:lstStyle/>
          <a:p>
            <a:pPr>
              <a:defRPr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CSO Football - Assemblée Générale 2018/2019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A5989C3-C186-46EF-B9F7-A8E4F20BB8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9024" y="563425"/>
            <a:ext cx="5400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008000"/>
                </a:solidFill>
                <a:latin typeface="Calibri" pitchFamily="34" charset="0"/>
              </a:rPr>
              <a:t>9. Tarifs des licences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7C042BBD-6ABF-47DC-8109-59CC477C7F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9507" y="2182831"/>
            <a:ext cx="6744986" cy="249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2436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 2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44624"/>
            <a:ext cx="1224136" cy="1300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Image 3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8419"/>
            <a:ext cx="1224136" cy="1300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D7D9371F-F3D2-49BC-B1E1-91EE27BAD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6488" y="6309320"/>
            <a:ext cx="3320008" cy="365125"/>
          </a:xfrm>
        </p:spPr>
        <p:txBody>
          <a:bodyPr/>
          <a:lstStyle/>
          <a:p>
            <a:pPr>
              <a:defRPr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CSO Football - Assemblée Générale 2018/2019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A5989C3-C186-46EF-B9F7-A8E4F20BB8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9024" y="563425"/>
            <a:ext cx="5400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008000"/>
                </a:solidFill>
                <a:latin typeface="Calibri" pitchFamily="34" charset="0"/>
              </a:rPr>
              <a:t>10. Questions diverses</a:t>
            </a:r>
          </a:p>
        </p:txBody>
      </p:sp>
    </p:spTree>
    <p:extLst>
      <p:ext uri="{BB962C8B-B14F-4D97-AF65-F5344CB8AC3E}">
        <p14:creationId xmlns:p14="http://schemas.microsoft.com/office/powerpoint/2010/main" val="3138106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66FF33"/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chemeClr val="bg1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ZoneTexte 5"/>
          <p:cNvSpPr txBox="1">
            <a:spLocks noChangeArrowheads="1"/>
          </p:cNvSpPr>
          <p:nvPr/>
        </p:nvSpPr>
        <p:spPr bwMode="auto">
          <a:xfrm>
            <a:off x="1331640" y="1358724"/>
            <a:ext cx="6768752" cy="455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solidFill>
                  <a:srgbClr val="008000"/>
                </a:solidFill>
                <a:latin typeface="Calibri" pitchFamily="34" charset="0"/>
              </a:rPr>
              <a:t>CS OZON FOOTBALL – Assemblée Générale</a:t>
            </a:r>
          </a:p>
          <a:p>
            <a:pPr algn="ctr"/>
            <a:endParaRPr lang="fr-FR" sz="2400" b="1" dirty="0">
              <a:solidFill>
                <a:srgbClr val="008000"/>
              </a:solidFill>
              <a:latin typeface="Calibri" pitchFamily="34" charset="0"/>
            </a:endParaRPr>
          </a:p>
          <a:p>
            <a:pPr algn="ctr"/>
            <a:r>
              <a:rPr lang="fr-FR" sz="2400" b="1" dirty="0">
                <a:solidFill>
                  <a:srgbClr val="008000"/>
                </a:solidFill>
                <a:latin typeface="Calibri" pitchFamily="34" charset="0"/>
              </a:rPr>
              <a:t>Ordre du jour</a:t>
            </a:r>
          </a:p>
          <a:p>
            <a:endParaRPr lang="fr-FR" dirty="0">
              <a:solidFill>
                <a:srgbClr val="008000"/>
              </a:solidFill>
              <a:latin typeface="Calibri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8000"/>
                </a:solidFill>
                <a:latin typeface="Calibri" pitchFamily="34" charset="0"/>
              </a:rPr>
              <a:t>Mot du Président</a:t>
            </a:r>
          </a:p>
          <a:p>
            <a:pPr marL="342900" lvl="0" indent="-342900">
              <a:buFont typeface="+mj-lt"/>
              <a:buAutoNum type="arabicPeriod"/>
            </a:pPr>
            <a:r>
              <a:rPr lang="fr-FR" dirty="0">
                <a:solidFill>
                  <a:srgbClr val="008000"/>
                </a:solidFill>
                <a:latin typeface="Calibri" pitchFamily="34" charset="0"/>
              </a:rPr>
              <a:t>Présentation et adoption du Bilan moral</a:t>
            </a:r>
          </a:p>
          <a:p>
            <a:pPr marL="342900" lvl="0" indent="-342900">
              <a:buFont typeface="+mj-lt"/>
              <a:buAutoNum type="arabicPeriod"/>
            </a:pPr>
            <a:r>
              <a:rPr lang="fr-FR" dirty="0">
                <a:solidFill>
                  <a:srgbClr val="008000"/>
                </a:solidFill>
                <a:latin typeface="Calibri" pitchFamily="34" charset="0"/>
              </a:rPr>
              <a:t>Présentation et adoption du Bilan financier</a:t>
            </a:r>
          </a:p>
          <a:p>
            <a:pPr marL="342900" lvl="0" indent="-342900">
              <a:buFont typeface="+mj-lt"/>
              <a:buAutoNum type="arabicPeriod"/>
            </a:pPr>
            <a:r>
              <a:rPr lang="fr-FR" dirty="0">
                <a:solidFill>
                  <a:srgbClr val="008000"/>
                </a:solidFill>
                <a:latin typeface="Calibri" pitchFamily="34" charset="0"/>
              </a:rPr>
              <a:t>Amendes</a:t>
            </a:r>
          </a:p>
          <a:p>
            <a:pPr marL="342900" lvl="0" indent="-342900">
              <a:buFont typeface="+mj-lt"/>
              <a:buAutoNum type="arabicPeriod"/>
            </a:pPr>
            <a:r>
              <a:rPr lang="fr-FR" dirty="0">
                <a:solidFill>
                  <a:srgbClr val="008000"/>
                </a:solidFill>
                <a:latin typeface="Calibri" pitchFamily="34" charset="0"/>
              </a:rPr>
              <a:t>Présentation et adoption du Bilan sportif</a:t>
            </a:r>
          </a:p>
          <a:p>
            <a:pPr marL="342900" lvl="0" indent="-342900">
              <a:buFont typeface="+mj-lt"/>
              <a:buAutoNum type="arabicPeriod"/>
            </a:pPr>
            <a:r>
              <a:rPr lang="fr-FR" dirty="0">
                <a:solidFill>
                  <a:srgbClr val="008000"/>
                </a:solidFill>
                <a:latin typeface="Calibri" pitchFamily="34" charset="0"/>
              </a:rPr>
              <a:t>Election du Conseil d’administration</a:t>
            </a:r>
          </a:p>
          <a:p>
            <a:pPr marL="342900" lvl="0" indent="-342900">
              <a:buFont typeface="+mj-lt"/>
              <a:buAutoNum type="arabicPeriod"/>
            </a:pPr>
            <a:r>
              <a:rPr lang="fr-FR" dirty="0">
                <a:solidFill>
                  <a:srgbClr val="008000"/>
                </a:solidFill>
                <a:latin typeface="Calibri" pitchFamily="34" charset="0"/>
              </a:rPr>
              <a:t>Election des membres du bureau 2019/2020 </a:t>
            </a:r>
          </a:p>
          <a:p>
            <a:pPr marL="342900" lvl="0" indent="-342900">
              <a:buFont typeface="+mj-lt"/>
              <a:buAutoNum type="arabicPeriod"/>
            </a:pPr>
            <a:r>
              <a:rPr lang="fr-FR" dirty="0">
                <a:solidFill>
                  <a:srgbClr val="008000"/>
                </a:solidFill>
                <a:latin typeface="Calibri" pitchFamily="34" charset="0"/>
              </a:rPr>
              <a:t>Présentation saison et éducateurs pour la saison 2019/2020</a:t>
            </a:r>
          </a:p>
          <a:p>
            <a:pPr marL="342900" lvl="0" indent="-342900">
              <a:buFont typeface="+mj-lt"/>
              <a:buAutoNum type="arabicPeriod"/>
            </a:pPr>
            <a:r>
              <a:rPr lang="fr-FR" dirty="0">
                <a:solidFill>
                  <a:srgbClr val="008000"/>
                </a:solidFill>
                <a:latin typeface="Calibri" pitchFamily="34" charset="0"/>
              </a:rPr>
              <a:t>Tarifs des licences 2019/2020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>
                <a:solidFill>
                  <a:srgbClr val="008000"/>
                </a:solidFill>
                <a:latin typeface="Calibri" pitchFamily="34" charset="0"/>
              </a:rPr>
              <a:t>Questions diverses</a:t>
            </a:r>
          </a:p>
          <a:p>
            <a:pPr algn="ctr"/>
            <a:endParaRPr lang="fr-FR" sz="2000" b="1" dirty="0">
              <a:solidFill>
                <a:srgbClr val="008000"/>
              </a:solidFill>
              <a:latin typeface="Calibri" pitchFamily="34" charset="0"/>
            </a:endParaRPr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44624"/>
            <a:ext cx="1224136" cy="1300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Image 3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8419"/>
            <a:ext cx="1224136" cy="1300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D7D9371F-F3D2-49BC-B1E1-91EE27BAD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6488" y="6309320"/>
            <a:ext cx="3320008" cy="365125"/>
          </a:xfrm>
        </p:spPr>
        <p:txBody>
          <a:bodyPr/>
          <a:lstStyle/>
          <a:p>
            <a:pPr>
              <a:defRPr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CSO Football - Assemblée Générale 2018/2019</a:t>
            </a:r>
          </a:p>
        </p:txBody>
      </p:sp>
    </p:spTree>
    <p:extLst>
      <p:ext uri="{BB962C8B-B14F-4D97-AF65-F5344CB8AC3E}">
        <p14:creationId xmlns:p14="http://schemas.microsoft.com/office/powerpoint/2010/main" val="3551890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66FF33"/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chemeClr val="bg1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ZoneTexte 5"/>
          <p:cNvSpPr txBox="1">
            <a:spLocks noChangeArrowheads="1"/>
          </p:cNvSpPr>
          <p:nvPr/>
        </p:nvSpPr>
        <p:spPr bwMode="auto">
          <a:xfrm>
            <a:off x="1331640" y="1358724"/>
            <a:ext cx="676875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fr-FR" sz="2400" b="1" dirty="0">
              <a:solidFill>
                <a:srgbClr val="008000"/>
              </a:solidFill>
              <a:latin typeface="Calibri" pitchFamily="34" charset="0"/>
            </a:endParaRPr>
          </a:p>
          <a:p>
            <a:pPr algn="ctr"/>
            <a:endParaRPr lang="fr-FR" dirty="0">
              <a:solidFill>
                <a:srgbClr val="008000"/>
              </a:solidFill>
              <a:latin typeface="Calibri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8000"/>
                </a:solidFill>
                <a:latin typeface="Calibri" pitchFamily="34" charset="0"/>
              </a:rPr>
              <a:t>Nombre de licenciés</a:t>
            </a:r>
          </a:p>
          <a:p>
            <a:pPr algn="ctr"/>
            <a:endParaRPr lang="fr-FR" sz="2000" b="1" dirty="0">
              <a:solidFill>
                <a:srgbClr val="008000"/>
              </a:solidFill>
              <a:latin typeface="Calibri" pitchFamily="34" charset="0"/>
            </a:endParaRPr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44624"/>
            <a:ext cx="1224136" cy="1300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Image 3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8419"/>
            <a:ext cx="1224136" cy="1300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D7D9371F-F3D2-49BC-B1E1-91EE27BAD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6488" y="6309320"/>
            <a:ext cx="3320008" cy="365125"/>
          </a:xfrm>
        </p:spPr>
        <p:txBody>
          <a:bodyPr/>
          <a:lstStyle/>
          <a:p>
            <a:pPr>
              <a:defRPr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CSO Football - Assemblée Générale 2018/2019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A5989C3-C186-46EF-B9F7-A8E4F20BB8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640" y="1016188"/>
            <a:ext cx="22322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008000"/>
                </a:solidFill>
                <a:latin typeface="Calibri" pitchFamily="34" charset="0"/>
              </a:rPr>
              <a:t>1. Bilan moral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589792B-0AEB-462C-8879-D118A329A8D6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707" y="2850833"/>
            <a:ext cx="3009900" cy="77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A2CF06EE-059C-498F-9745-2C0C697F603B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392" y="2185988"/>
            <a:ext cx="3009900" cy="2486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531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66FF33"/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chemeClr val="bg1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ZoneTexte 5"/>
          <p:cNvSpPr txBox="1">
            <a:spLocks noChangeArrowheads="1"/>
          </p:cNvSpPr>
          <p:nvPr/>
        </p:nvSpPr>
        <p:spPr bwMode="auto">
          <a:xfrm>
            <a:off x="1331640" y="1474307"/>
            <a:ext cx="6768752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008000"/>
                </a:solidFill>
                <a:latin typeface="Calibri" pitchFamily="34" charset="0"/>
              </a:rPr>
              <a:t>Manifestations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8000"/>
                </a:solidFill>
                <a:latin typeface="Calibri" pitchFamily="34" charset="0"/>
              </a:rPr>
              <a:t>Symphorines  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8000"/>
                </a:solidFill>
                <a:latin typeface="Calibri" pitchFamily="34" charset="0"/>
              </a:rPr>
              <a:t>08 décembre  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8000"/>
                </a:solidFill>
                <a:latin typeface="Calibri" pitchFamily="34" charset="0"/>
              </a:rPr>
              <a:t>Repas des dirigeants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8000"/>
                </a:solidFill>
                <a:latin typeface="Calibri" pitchFamily="34" charset="0"/>
              </a:rPr>
              <a:t>Tournois en salle 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8000"/>
                </a:solidFill>
                <a:latin typeface="Calibri" pitchFamily="34" charset="0"/>
              </a:rPr>
              <a:t>Bal  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8000"/>
                </a:solidFill>
                <a:latin typeface="Calibri" pitchFamily="34" charset="0"/>
              </a:rPr>
              <a:t>Matinée calamars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8000"/>
                </a:solidFill>
                <a:latin typeface="Calibri" pitchFamily="34" charset="0"/>
              </a:rPr>
              <a:t>Stages de Foot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err="1">
                <a:solidFill>
                  <a:srgbClr val="008000"/>
                </a:solidFill>
                <a:latin typeface="Calibri" pitchFamily="34" charset="0"/>
              </a:rPr>
              <a:t>Festi</a:t>
            </a:r>
            <a:r>
              <a:rPr lang="fr-FR" dirty="0">
                <a:solidFill>
                  <a:srgbClr val="008000"/>
                </a:solidFill>
                <a:latin typeface="Calibri" pitchFamily="34" charset="0"/>
              </a:rPr>
              <a:t> foot –Trophée Philippe Le </a:t>
            </a:r>
            <a:r>
              <a:rPr lang="fr-FR" dirty="0" err="1">
                <a:solidFill>
                  <a:srgbClr val="008000"/>
                </a:solidFill>
                <a:latin typeface="Calibri" pitchFamily="34" charset="0"/>
              </a:rPr>
              <a:t>Moigne</a:t>
            </a:r>
            <a:endParaRPr lang="fr-FR" dirty="0">
              <a:solidFill>
                <a:srgbClr val="008000"/>
              </a:solidFill>
              <a:latin typeface="Calibri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8000"/>
                </a:solidFill>
                <a:latin typeface="Calibri" pitchFamily="34" charset="0"/>
              </a:rPr>
              <a:t>Tournoi inter-entreprises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b="1" dirty="0">
              <a:solidFill>
                <a:srgbClr val="008000"/>
              </a:solidFill>
              <a:latin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008000"/>
                </a:solidFill>
                <a:latin typeface="Calibri" pitchFamily="34" charset="0"/>
              </a:rPr>
              <a:t>Partenariat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008000"/>
                </a:solidFill>
                <a:latin typeface="Calibri" pitchFamily="34" charset="0"/>
              </a:rPr>
              <a:t>Equipement/Boutique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008000"/>
                </a:solidFill>
                <a:latin typeface="Calibri" pitchFamily="34" charset="0"/>
              </a:rPr>
              <a:t>Communication / Site</a:t>
            </a:r>
            <a:endParaRPr lang="fr-FR" sz="2000" b="1" dirty="0">
              <a:solidFill>
                <a:srgbClr val="008000"/>
              </a:solidFill>
              <a:latin typeface="Calibri" pitchFamily="34" charset="0"/>
            </a:endParaRPr>
          </a:p>
          <a:p>
            <a:endParaRPr lang="fr-FR" sz="2000" b="1" dirty="0">
              <a:solidFill>
                <a:srgbClr val="008000"/>
              </a:solidFill>
              <a:latin typeface="Calibri" pitchFamily="34" charset="0"/>
            </a:endParaRPr>
          </a:p>
          <a:p>
            <a:r>
              <a:rPr lang="fr-FR" sz="2000" b="1" dirty="0">
                <a:solidFill>
                  <a:srgbClr val="008000"/>
                </a:solidFill>
                <a:latin typeface="Calibri" pitchFamily="34" charset="0"/>
              </a:rPr>
              <a:t>=&gt; Adoption bilan moral </a:t>
            </a:r>
            <a:endParaRPr lang="fr-FR" b="1" dirty="0">
              <a:solidFill>
                <a:srgbClr val="008000"/>
              </a:solidFill>
              <a:latin typeface="Calibri" pitchFamily="34" charset="0"/>
            </a:endParaRPr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44624"/>
            <a:ext cx="1224136" cy="1300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Image 3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8419"/>
            <a:ext cx="1224136" cy="1300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D7D9371F-F3D2-49BC-B1E1-91EE27BAD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6488" y="6309320"/>
            <a:ext cx="3320008" cy="365125"/>
          </a:xfrm>
        </p:spPr>
        <p:txBody>
          <a:bodyPr/>
          <a:lstStyle/>
          <a:p>
            <a:pPr>
              <a:defRPr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CSO Football - Assemblée Générale 2018/2019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A5989C3-C186-46EF-B9F7-A8E4F20BB8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640" y="1016188"/>
            <a:ext cx="22322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008000"/>
                </a:solidFill>
                <a:latin typeface="Calibri" pitchFamily="34" charset="0"/>
              </a:rPr>
              <a:t>1. Bilan moral</a:t>
            </a:r>
          </a:p>
        </p:txBody>
      </p:sp>
    </p:spTree>
    <p:extLst>
      <p:ext uri="{BB962C8B-B14F-4D97-AF65-F5344CB8AC3E}">
        <p14:creationId xmlns:p14="http://schemas.microsoft.com/office/powerpoint/2010/main" val="2236742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ZoneTexte 5"/>
          <p:cNvSpPr txBox="1">
            <a:spLocks noChangeArrowheads="1"/>
          </p:cNvSpPr>
          <p:nvPr/>
        </p:nvSpPr>
        <p:spPr bwMode="auto">
          <a:xfrm>
            <a:off x="1355777" y="715029"/>
            <a:ext cx="6768752" cy="621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8000"/>
                </a:solidFill>
                <a:latin typeface="Calibri" pitchFamily="34" charset="0"/>
              </a:rPr>
              <a:t>Bilan et Budget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b="1" dirty="0">
              <a:solidFill>
                <a:srgbClr val="008000"/>
              </a:solidFill>
              <a:latin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b="1" dirty="0">
              <a:solidFill>
                <a:srgbClr val="008000"/>
              </a:solidFill>
              <a:latin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b="1" dirty="0">
              <a:solidFill>
                <a:srgbClr val="008000"/>
              </a:solidFill>
              <a:latin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b="1" dirty="0">
              <a:solidFill>
                <a:srgbClr val="008000"/>
              </a:solidFill>
              <a:latin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b="1" dirty="0">
              <a:solidFill>
                <a:srgbClr val="008000"/>
              </a:solidFill>
              <a:latin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b="1" dirty="0">
              <a:solidFill>
                <a:srgbClr val="008000"/>
              </a:solidFill>
              <a:latin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b="1" dirty="0">
              <a:solidFill>
                <a:srgbClr val="008000"/>
              </a:solidFill>
              <a:latin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b="1" dirty="0">
              <a:solidFill>
                <a:srgbClr val="008000"/>
              </a:solidFill>
              <a:latin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b="1" dirty="0">
              <a:solidFill>
                <a:srgbClr val="008000"/>
              </a:solidFill>
              <a:latin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b="1" dirty="0">
              <a:solidFill>
                <a:srgbClr val="008000"/>
              </a:solidFill>
              <a:latin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b="1" dirty="0">
              <a:solidFill>
                <a:srgbClr val="008000"/>
              </a:solidFill>
              <a:latin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b="1" dirty="0">
              <a:solidFill>
                <a:srgbClr val="008000"/>
              </a:solidFill>
              <a:latin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b="1" dirty="0">
              <a:solidFill>
                <a:srgbClr val="008000"/>
              </a:solidFill>
              <a:latin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b="1" dirty="0">
              <a:solidFill>
                <a:srgbClr val="008000"/>
              </a:solidFill>
              <a:latin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b="1" dirty="0">
              <a:solidFill>
                <a:srgbClr val="008000"/>
              </a:solidFill>
              <a:latin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b="1" dirty="0">
              <a:solidFill>
                <a:srgbClr val="008000"/>
              </a:solidFill>
              <a:latin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b="1" dirty="0">
              <a:solidFill>
                <a:srgbClr val="008000"/>
              </a:solidFill>
              <a:latin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b="1" dirty="0">
              <a:solidFill>
                <a:srgbClr val="008000"/>
              </a:solidFill>
              <a:latin typeface="Calibri" pitchFamily="34" charset="0"/>
            </a:endParaRPr>
          </a:p>
          <a:p>
            <a:r>
              <a:rPr lang="fr-FR" b="1" dirty="0">
                <a:solidFill>
                  <a:srgbClr val="008000"/>
                </a:solidFill>
                <a:latin typeface="Calibri" pitchFamily="34" charset="0"/>
              </a:rPr>
              <a:t>=&gt; Adoption bilan financier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fr-FR" dirty="0">
              <a:solidFill>
                <a:srgbClr val="008000"/>
              </a:solidFill>
              <a:latin typeface="Calibri" pitchFamily="34" charset="0"/>
            </a:endParaRPr>
          </a:p>
          <a:p>
            <a:pPr algn="ctr"/>
            <a:endParaRPr lang="fr-FR" sz="2000" b="1" dirty="0">
              <a:solidFill>
                <a:srgbClr val="008000"/>
              </a:solidFill>
              <a:latin typeface="Calibri" pitchFamily="34" charset="0"/>
            </a:endParaRPr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44624"/>
            <a:ext cx="1224136" cy="1300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Image 3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8419"/>
            <a:ext cx="1224136" cy="1300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D7D9371F-F3D2-49BC-B1E1-91EE27BAD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6488" y="6309320"/>
            <a:ext cx="3320008" cy="365125"/>
          </a:xfrm>
        </p:spPr>
        <p:txBody>
          <a:bodyPr/>
          <a:lstStyle/>
          <a:p>
            <a:pPr>
              <a:defRPr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CSO Football - Assemblée Générale 2018/2019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A5989C3-C186-46EF-B9F7-A8E4F20BB8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5777" y="246906"/>
            <a:ext cx="25202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008000"/>
                </a:solidFill>
                <a:latin typeface="Calibri" pitchFamily="34" charset="0"/>
              </a:rPr>
              <a:t>2. Bilan financier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" y="1358723"/>
            <a:ext cx="7839075" cy="414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4320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ZoneTexte 5"/>
          <p:cNvSpPr txBox="1">
            <a:spLocks noChangeArrowheads="1"/>
          </p:cNvSpPr>
          <p:nvPr/>
        </p:nvSpPr>
        <p:spPr bwMode="auto">
          <a:xfrm>
            <a:off x="1355777" y="715029"/>
            <a:ext cx="6768752" cy="621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8000"/>
                </a:solidFill>
                <a:latin typeface="Calibri" pitchFamily="34" charset="0"/>
              </a:rPr>
              <a:t>Bilan et Budget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b="1" dirty="0">
              <a:solidFill>
                <a:srgbClr val="008000"/>
              </a:solidFill>
              <a:latin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b="1" dirty="0">
              <a:solidFill>
                <a:srgbClr val="008000"/>
              </a:solidFill>
              <a:latin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b="1" dirty="0">
              <a:solidFill>
                <a:srgbClr val="008000"/>
              </a:solidFill>
              <a:latin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b="1" dirty="0">
              <a:solidFill>
                <a:srgbClr val="008000"/>
              </a:solidFill>
              <a:latin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b="1" dirty="0">
              <a:solidFill>
                <a:srgbClr val="008000"/>
              </a:solidFill>
              <a:latin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b="1" dirty="0">
              <a:solidFill>
                <a:srgbClr val="008000"/>
              </a:solidFill>
              <a:latin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b="1" dirty="0">
              <a:solidFill>
                <a:srgbClr val="008000"/>
              </a:solidFill>
              <a:latin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b="1" dirty="0">
              <a:solidFill>
                <a:srgbClr val="008000"/>
              </a:solidFill>
              <a:latin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b="1" dirty="0">
              <a:solidFill>
                <a:srgbClr val="008000"/>
              </a:solidFill>
              <a:latin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b="1" dirty="0">
              <a:solidFill>
                <a:srgbClr val="008000"/>
              </a:solidFill>
              <a:latin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b="1" dirty="0">
              <a:solidFill>
                <a:srgbClr val="008000"/>
              </a:solidFill>
              <a:latin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b="1" dirty="0">
              <a:solidFill>
                <a:srgbClr val="008000"/>
              </a:solidFill>
              <a:latin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b="1" dirty="0">
              <a:solidFill>
                <a:srgbClr val="008000"/>
              </a:solidFill>
              <a:latin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b="1" dirty="0">
              <a:solidFill>
                <a:srgbClr val="008000"/>
              </a:solidFill>
              <a:latin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b="1" dirty="0">
              <a:solidFill>
                <a:srgbClr val="008000"/>
              </a:solidFill>
              <a:latin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b="1" dirty="0">
              <a:solidFill>
                <a:srgbClr val="008000"/>
              </a:solidFill>
              <a:latin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b="1" dirty="0">
              <a:solidFill>
                <a:srgbClr val="008000"/>
              </a:solidFill>
              <a:latin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b="1" dirty="0">
              <a:solidFill>
                <a:srgbClr val="008000"/>
              </a:solidFill>
              <a:latin typeface="Calibri" pitchFamily="34" charset="0"/>
            </a:endParaRPr>
          </a:p>
          <a:p>
            <a:r>
              <a:rPr lang="fr-FR" b="1" dirty="0">
                <a:solidFill>
                  <a:srgbClr val="008000"/>
                </a:solidFill>
                <a:latin typeface="Calibri" pitchFamily="34" charset="0"/>
              </a:rPr>
              <a:t>=&gt; Adoption bilan financier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fr-FR" dirty="0">
              <a:solidFill>
                <a:srgbClr val="008000"/>
              </a:solidFill>
              <a:latin typeface="Calibri" pitchFamily="34" charset="0"/>
            </a:endParaRPr>
          </a:p>
          <a:p>
            <a:pPr algn="ctr"/>
            <a:endParaRPr lang="fr-FR" sz="2000" b="1" dirty="0">
              <a:solidFill>
                <a:srgbClr val="008000"/>
              </a:solidFill>
              <a:latin typeface="Calibri" pitchFamily="34" charset="0"/>
            </a:endParaRPr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44624"/>
            <a:ext cx="1224136" cy="1300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Image 3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8419"/>
            <a:ext cx="1224136" cy="1300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D7D9371F-F3D2-49BC-B1E1-91EE27BAD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6488" y="6309320"/>
            <a:ext cx="3320008" cy="365125"/>
          </a:xfrm>
        </p:spPr>
        <p:txBody>
          <a:bodyPr/>
          <a:lstStyle/>
          <a:p>
            <a:pPr>
              <a:defRPr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CSO Football - Assemblée Générale 2018/2019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A5989C3-C186-46EF-B9F7-A8E4F20BB8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5777" y="246906"/>
            <a:ext cx="25202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008000"/>
                </a:solidFill>
                <a:latin typeface="Calibri" pitchFamily="34" charset="0"/>
              </a:rPr>
              <a:t>2. Bilan financier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47" y="1484784"/>
            <a:ext cx="7641792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9756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ZoneTexte 5"/>
          <p:cNvSpPr txBox="1">
            <a:spLocks noChangeArrowheads="1"/>
          </p:cNvSpPr>
          <p:nvPr/>
        </p:nvSpPr>
        <p:spPr bwMode="auto">
          <a:xfrm>
            <a:off x="1331640" y="1477853"/>
            <a:ext cx="6768752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008000"/>
                </a:solidFill>
                <a:latin typeface="Calibri" pitchFamily="34" charset="0"/>
              </a:rPr>
              <a:t>Total des amendes</a:t>
            </a:r>
          </a:p>
          <a:p>
            <a:pPr algn="ctr"/>
            <a:endParaRPr lang="fr-FR" sz="2000" b="1" dirty="0">
              <a:solidFill>
                <a:srgbClr val="008000"/>
              </a:solidFill>
              <a:latin typeface="Calibri" pitchFamily="34" charset="0"/>
            </a:endParaRPr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44624"/>
            <a:ext cx="1224136" cy="1300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Image 3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8419"/>
            <a:ext cx="1224136" cy="1300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D7D9371F-F3D2-49BC-B1E1-91EE27BAD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6488" y="6309320"/>
            <a:ext cx="3320008" cy="365125"/>
          </a:xfrm>
        </p:spPr>
        <p:txBody>
          <a:bodyPr/>
          <a:lstStyle/>
          <a:p>
            <a:pPr>
              <a:defRPr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CSO Football - Assemblée Générale 2018/2019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A5989C3-C186-46EF-B9F7-A8E4F20BB8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640" y="1016188"/>
            <a:ext cx="25202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008000"/>
                </a:solidFill>
                <a:latin typeface="Calibri" pitchFamily="34" charset="0"/>
              </a:rPr>
              <a:t>3. Discipline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8EF68E3-2D71-46A7-B9D8-3A55860BEB22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722" y="1916832"/>
            <a:ext cx="6734175" cy="4333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63578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ZoneTexte 5"/>
          <p:cNvSpPr txBox="1">
            <a:spLocks noChangeArrowheads="1"/>
          </p:cNvSpPr>
          <p:nvPr/>
        </p:nvSpPr>
        <p:spPr bwMode="auto">
          <a:xfrm>
            <a:off x="1331640" y="6175738"/>
            <a:ext cx="67687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008000"/>
                </a:solidFill>
                <a:latin typeface="Calibri" pitchFamily="34" charset="0"/>
              </a:rPr>
              <a:t>=&gt; Adoption bilan sportif </a:t>
            </a:r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44624"/>
            <a:ext cx="1224136" cy="1300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Image 3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8419"/>
            <a:ext cx="1224136" cy="1300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D7D9371F-F3D2-49BC-B1E1-91EE27BAD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6488" y="6309320"/>
            <a:ext cx="3320008" cy="365125"/>
          </a:xfrm>
        </p:spPr>
        <p:txBody>
          <a:bodyPr/>
          <a:lstStyle/>
          <a:p>
            <a:pPr>
              <a:defRPr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CSO Football - Assemblée Générale 2018/2019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A5989C3-C186-46EF-B9F7-A8E4F20BB8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640" y="1016188"/>
            <a:ext cx="25202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008000"/>
                </a:solidFill>
                <a:latin typeface="Calibri" pitchFamily="34" charset="0"/>
              </a:rPr>
              <a:t>4. Bilan sportif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D6017F5-AA47-4181-91F2-2D634ED578C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64" y="1803162"/>
            <a:ext cx="2590201" cy="172680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6B8FE26-D998-400A-85BE-8BB4D2E574C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578" y="1399437"/>
            <a:ext cx="3481637" cy="232109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6D599C88-07C8-422B-97A7-A9CFD556EC9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632" y="4199412"/>
            <a:ext cx="2306340" cy="172975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69D8E16B-5E43-48F0-91BA-FBFD10208EC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95" y="3748926"/>
            <a:ext cx="3392221" cy="2277492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D6086FE8-50A1-4DD3-8E26-AA06EFD8257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841470"/>
            <a:ext cx="2963760" cy="222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92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ZoneTexte 5"/>
          <p:cNvSpPr txBox="1">
            <a:spLocks noChangeArrowheads="1"/>
          </p:cNvSpPr>
          <p:nvPr/>
        </p:nvSpPr>
        <p:spPr bwMode="auto">
          <a:xfrm>
            <a:off x="1331640" y="1358724"/>
            <a:ext cx="6768752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fr-FR" dirty="0">
              <a:solidFill>
                <a:srgbClr val="008000"/>
              </a:solidFill>
              <a:latin typeface="Calibri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8000"/>
                </a:solidFill>
                <a:latin typeface="Calibri" pitchFamily="34" charset="0"/>
              </a:rPr>
              <a:t>Proposition Conseil d’Administration</a:t>
            </a:r>
            <a:endParaRPr lang="fr-FR" sz="2000" b="1" dirty="0">
              <a:solidFill>
                <a:srgbClr val="008000"/>
              </a:solidFill>
              <a:latin typeface="Calibri" pitchFamily="34" charset="0"/>
            </a:endParaRPr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44624"/>
            <a:ext cx="1224136" cy="1300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Image 3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8419"/>
            <a:ext cx="1224136" cy="1300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D7D9371F-F3D2-49BC-B1E1-91EE27BAD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6488" y="6309320"/>
            <a:ext cx="3320008" cy="365125"/>
          </a:xfrm>
        </p:spPr>
        <p:txBody>
          <a:bodyPr/>
          <a:lstStyle/>
          <a:p>
            <a:pPr>
              <a:defRPr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CSO Football - Assemblée Générale 2018/2019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A5989C3-C186-46EF-B9F7-A8E4F20BB8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9024" y="563425"/>
            <a:ext cx="5400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008000"/>
                </a:solidFill>
                <a:latin typeface="Calibri" pitchFamily="34" charset="0"/>
              </a:rPr>
              <a:t>5. Election Conseil d’administration</a:t>
            </a: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34B30BA4-44A2-47F0-994E-6623A1A303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708696"/>
              </p:ext>
            </p:extLst>
          </p:nvPr>
        </p:nvGraphicFramePr>
        <p:xfrm>
          <a:off x="1512758" y="2165946"/>
          <a:ext cx="6406515" cy="1021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02940">
                  <a:extLst>
                    <a:ext uri="{9D8B030D-6E8A-4147-A177-3AD203B41FA5}">
                      <a16:colId xmlns:a16="http://schemas.microsoft.com/office/drawing/2014/main" val="532577308"/>
                    </a:ext>
                  </a:extLst>
                </a:gridCol>
                <a:gridCol w="3203575">
                  <a:extLst>
                    <a:ext uri="{9D8B030D-6E8A-4147-A177-3AD203B41FA5}">
                      <a16:colId xmlns:a16="http://schemas.microsoft.com/office/drawing/2014/main" val="399511268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Jérôme Theuillon</a:t>
                      </a:r>
                      <a:endParaRPr lang="fr-FR" sz="1000" b="1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Bertrand Chapotot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991760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Michel Falque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Corinne Cornu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6002025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Fréderic Faure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Cathy Canin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20221767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Jean Philippe Vrba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Damien Latruffe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24885311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Sébastien Brouat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Alain Ferret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4750351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Guy </a:t>
                      </a:r>
                      <a:r>
                        <a:rPr lang="fr-FR" sz="1100" dirty="0" err="1">
                          <a:effectLst/>
                        </a:rPr>
                        <a:t>Zeppieri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374311978"/>
                  </a:ext>
                </a:extLst>
              </a:tr>
            </a:tbl>
          </a:graphicData>
        </a:graphic>
      </p:graphicFrame>
      <p:sp>
        <p:nvSpPr>
          <p:cNvPr id="8" name="ZoneTexte 7">
            <a:extLst>
              <a:ext uri="{FF2B5EF4-FFF2-40B4-BE49-F238E27FC236}">
                <a16:creationId xmlns:a16="http://schemas.microsoft.com/office/drawing/2014/main" id="{49A4B247-E7F4-438F-87EA-B42ABE0914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2758" y="3917175"/>
            <a:ext cx="5400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008000"/>
                </a:solidFill>
                <a:latin typeface="Calibri" pitchFamily="34" charset="0"/>
              </a:rPr>
              <a:t>6. Appel à candidature</a:t>
            </a:r>
          </a:p>
        </p:txBody>
      </p:sp>
    </p:spTree>
    <p:extLst>
      <p:ext uri="{BB962C8B-B14F-4D97-AF65-F5344CB8AC3E}">
        <p14:creationId xmlns:p14="http://schemas.microsoft.com/office/powerpoint/2010/main" val="1048956234"/>
      </p:ext>
    </p:extLst>
  </p:cSld>
  <p:clrMapOvr>
    <a:masterClrMapping/>
  </p:clrMapOvr>
</p:sld>
</file>

<file path=ppt/theme/theme1.xml><?xml version="1.0" encoding="utf-8"?>
<a:theme xmlns:a="http://schemas.openxmlformats.org/drawingml/2006/main" name="Organigramme CS Ozon - Projet">
  <a:themeElements>
    <a:clrScheme name="Vert jaune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Organigramme CS Ozon - Projet</Template>
  <TotalTime>746</TotalTime>
  <Words>391</Words>
  <Application>Microsoft Office PowerPoint</Application>
  <PresentationFormat>Affichage à l'écran (4:3)</PresentationFormat>
  <Paragraphs>180</Paragraphs>
  <Slides>14</Slides>
  <Notes>13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Organigramme CS Ozon - Projet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Sogeti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sbrouat</dc:creator>
  <cp:lastModifiedBy>Sébastien BROUAT</cp:lastModifiedBy>
  <cp:revision>62</cp:revision>
  <dcterms:created xsi:type="dcterms:W3CDTF">2014-03-28T22:30:31Z</dcterms:created>
  <dcterms:modified xsi:type="dcterms:W3CDTF">2019-06-21T13:51:40Z</dcterms:modified>
</cp:coreProperties>
</file>