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6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17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37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66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20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05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14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98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4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2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19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75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BE62D-8504-4FDC-845F-B80215F22194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53161-2960-471A-94AB-EC89EA986F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7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-74645" y="891075"/>
            <a:ext cx="6951695" cy="9910275"/>
            <a:chOff x="-74645" y="814875"/>
            <a:chExt cx="7035282" cy="997695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 rotWithShape="1">
            <a:blip r:embed="rId2"/>
            <a:srcRect l="23072" r="22857"/>
            <a:stretch/>
          </p:blipFill>
          <p:spPr>
            <a:xfrm>
              <a:off x="-74645" y="814875"/>
              <a:ext cx="7035282" cy="7315200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3"/>
            <a:srcRect l="23072" t="60544" r="23287" b="1637"/>
            <a:stretch/>
          </p:blipFill>
          <p:spPr>
            <a:xfrm>
              <a:off x="-37321" y="8025300"/>
              <a:ext cx="6979297" cy="2766525"/>
            </a:xfrm>
            <a:prstGeom prst="rect">
              <a:avLst/>
            </a:prstGeom>
          </p:spPr>
        </p:pic>
        <p:sp>
          <p:nvSpPr>
            <p:cNvPr id="15" name="ZoneTexte 14"/>
            <p:cNvSpPr txBox="1"/>
            <p:nvPr/>
          </p:nvSpPr>
          <p:spPr>
            <a:xfrm>
              <a:off x="1307060" y="3556022"/>
              <a:ext cx="4361011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>
                  <a:latin typeface="Comic Sans MS" panose="030F0702030302020204" pitchFamily="66" charset="0"/>
                </a:rPr>
                <a:t>&amp; DESSERT</a:t>
              </a:r>
              <a:endParaRPr lang="fr-FR" sz="28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665831" y="2770040"/>
              <a:ext cx="196634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2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DE </a:t>
              </a:r>
              <a:r>
                <a:rPr lang="fr-FR" sz="12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11 </a:t>
              </a:r>
              <a:r>
                <a:rPr lang="fr-FR" sz="12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H A 14 H</a:t>
              </a:r>
              <a:endPara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739140" y="4521924"/>
              <a:ext cx="5577840" cy="135309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b="1" dirty="0" smtClean="0">
                  <a:solidFill>
                    <a:schemeClr val="tx1"/>
                  </a:solidFill>
                </a:rPr>
                <a:t>Samedi 4 Février 2017</a:t>
              </a:r>
              <a:endParaRPr lang="fr-FR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307060" y="9808241"/>
              <a:ext cx="460606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fr-FR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Parchemin horizontal 4"/>
          <p:cNvSpPr/>
          <p:nvPr/>
        </p:nvSpPr>
        <p:spPr>
          <a:xfrm rot="19902914">
            <a:off x="105658" y="4656139"/>
            <a:ext cx="1404812" cy="1208291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4</a:t>
            </a:r>
            <a:r>
              <a:rPr lang="fr-FR" sz="2000" b="1" baseline="30000" dirty="0" smtClean="0">
                <a:solidFill>
                  <a:schemeClr val="tx1"/>
                </a:solidFill>
              </a:rPr>
              <a:t>ème</a:t>
            </a:r>
            <a:r>
              <a:rPr lang="fr-FR" sz="2000" b="1" dirty="0" smtClean="0">
                <a:solidFill>
                  <a:schemeClr val="tx1"/>
                </a:solidFill>
              </a:rPr>
              <a:t> édition !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15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Nono</dc:creator>
  <cp:lastModifiedBy>Nono</cp:lastModifiedBy>
  <cp:revision>16</cp:revision>
  <cp:lastPrinted>2017-01-05T20:31:02Z</cp:lastPrinted>
  <dcterms:created xsi:type="dcterms:W3CDTF">2016-01-10T14:09:34Z</dcterms:created>
  <dcterms:modified xsi:type="dcterms:W3CDTF">2017-01-07T08:39:05Z</dcterms:modified>
</cp:coreProperties>
</file>