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4" autoAdjust="0"/>
  </p:normalViewPr>
  <p:slideViewPr>
    <p:cSldViewPr>
      <p:cViewPr>
        <p:scale>
          <a:sx n="100" d="100"/>
          <a:sy n="100" d="100"/>
        </p:scale>
        <p:origin x="-1020" y="60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65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22/03/2016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90358" y="1024538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0" y="1772816"/>
            <a:ext cx="19797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exercices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0" y="2132856"/>
            <a:ext cx="23400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</a:t>
            </a:r>
            <a:r>
              <a:rPr lang="fr-FR" sz="1200" b="1" u="sng" dirty="0" smtClean="0"/>
              <a:t>:</a:t>
            </a:r>
          </a:p>
          <a:p>
            <a:r>
              <a:rPr lang="fr-FR" sz="1200" b="1" u="sng" dirty="0" smtClean="0"/>
              <a:t> l’application des gestes demandés</a:t>
            </a:r>
            <a:endParaRPr lang="fr-FR" sz="1200" b="1" u="sng" dirty="0" smtClean="0"/>
          </a:p>
          <a:p>
            <a:r>
              <a:rPr lang="fr-FR" sz="1200" b="1" u="sng" dirty="0" smtClean="0"/>
              <a:t>Faire </a:t>
            </a:r>
            <a:r>
              <a:rPr lang="fr-FR" sz="1200" b="1" u="sng" dirty="0" smtClean="0"/>
              <a:t>des </a:t>
            </a:r>
            <a:r>
              <a:rPr lang="fr-FR" sz="1200" b="1" u="sng" dirty="0" smtClean="0"/>
              <a:t>groupes </a:t>
            </a:r>
            <a:r>
              <a:rPr lang="fr-FR" sz="1200" b="1" u="sng" dirty="0" smtClean="0"/>
              <a:t>de trois joueur</a:t>
            </a:r>
            <a:endParaRPr lang="fr-FR" sz="1200" b="1" u="sng" dirty="0" smtClean="0"/>
          </a:p>
          <a:p>
            <a:r>
              <a:rPr lang="fr-FR" sz="1200" u="sng" dirty="0" smtClean="0"/>
              <a:t>-Différents </a:t>
            </a:r>
            <a:r>
              <a:rPr lang="fr-FR" sz="1200" u="sng" dirty="0" smtClean="0"/>
              <a:t>thèmes changer de joueur toute les trois minutes</a:t>
            </a:r>
            <a:endParaRPr lang="fr-FR" sz="1200" u="sng" dirty="0" smtClean="0"/>
          </a:p>
          <a:p>
            <a:r>
              <a:rPr lang="fr-FR" sz="1200" dirty="0" smtClean="0"/>
              <a:t>      </a:t>
            </a:r>
            <a:r>
              <a:rPr lang="fr-FR" sz="1200" dirty="0" smtClean="0"/>
              <a:t>-1)jonglerie individuellement</a:t>
            </a:r>
          </a:p>
          <a:p>
            <a:r>
              <a:rPr lang="fr-FR" sz="1200" dirty="0" smtClean="0"/>
              <a:t>      -2)conduite de balle en touchant le ballon a chaque pas puis passe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-3)le joueur qui a le ballon le lance au dessus du joueur pour une remise de la tête avec extension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- 4)le joueur central fait une remise du pied fort en passant a chaque fois entre les cônes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-5)conduite de balle puis passage entre les puces par l’extérieur puis passe et prendre la place et ainsi de suite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-6)réaliser une touche au partenaire qui réalise un contrôle avec un défenseur dans le dos </a:t>
            </a: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971600" y="1778868"/>
            <a:ext cx="1584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</a:t>
            </a:r>
            <a:r>
              <a:rPr lang="fr-FR" b="1" dirty="0"/>
              <a:t>9</a:t>
            </a:r>
            <a:r>
              <a:rPr lang="fr-FR" b="1" dirty="0" smtClean="0"/>
              <a:t>’*6 </a:t>
            </a:r>
            <a:endParaRPr lang="fr-FR" b="1" dirty="0"/>
          </a:p>
        </p:txBody>
      </p:sp>
      <p:sp>
        <p:nvSpPr>
          <p:cNvPr id="101" name="Ellipse 100"/>
          <p:cNvSpPr/>
          <p:nvPr/>
        </p:nvSpPr>
        <p:spPr>
          <a:xfrm rot="10800000" flipV="1">
            <a:off x="7956376" y="260269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Triangle isocèle 113"/>
          <p:cNvSpPr/>
          <p:nvPr/>
        </p:nvSpPr>
        <p:spPr>
          <a:xfrm>
            <a:off x="6372200" y="299695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Triangle isocèle 114"/>
          <p:cNvSpPr/>
          <p:nvPr/>
        </p:nvSpPr>
        <p:spPr>
          <a:xfrm>
            <a:off x="6408304" y="2020923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Triangle isocèle 116"/>
          <p:cNvSpPr/>
          <p:nvPr/>
        </p:nvSpPr>
        <p:spPr>
          <a:xfrm>
            <a:off x="7308504" y="2060848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Triangle isocèle 117"/>
          <p:cNvSpPr/>
          <p:nvPr/>
        </p:nvSpPr>
        <p:spPr>
          <a:xfrm>
            <a:off x="8676456" y="207416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 rot="10800000" flipV="1">
            <a:off x="6451042" y="3701059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Triangle isocèle 121"/>
          <p:cNvSpPr/>
          <p:nvPr/>
        </p:nvSpPr>
        <p:spPr>
          <a:xfrm>
            <a:off x="5703798" y="4320861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Triangle isocèle 123"/>
          <p:cNvSpPr/>
          <p:nvPr/>
        </p:nvSpPr>
        <p:spPr>
          <a:xfrm>
            <a:off x="6201035" y="3717211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5690978" y="3717032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 rot="10800000" flipV="1">
            <a:off x="6278786" y="207416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 rot="10800000" flipV="1">
            <a:off x="5624712" y="43316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 rot="10800000" flipV="1">
            <a:off x="7202985" y="4295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 rot="10800000" flipV="1">
            <a:off x="8388424" y="253068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 rot="10800000" flipV="1">
            <a:off x="7890238" y="210943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8831957" y="361080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rot="10800000" flipV="1">
            <a:off x="5581676" y="367803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 rot="10800000" flipV="1">
            <a:off x="8670379" y="358700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621" y="205955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Ellipse 97"/>
          <p:cNvSpPr/>
          <p:nvPr/>
        </p:nvSpPr>
        <p:spPr>
          <a:xfrm rot="10800000" flipV="1">
            <a:off x="6228184" y="190436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 rot="10800000" flipV="1">
            <a:off x="7380313" y="380876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 rot="10800000" flipV="1">
            <a:off x="6181203" y="411862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 rot="10800000" flipV="1">
            <a:off x="6308692" y="369694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 rot="10800000" flipV="1">
            <a:off x="637444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45" y="3556141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79" y="264476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2491600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001" y="2215661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272" y="4348923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00" y="4274621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986" y="3640113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Triangle isocèle 147"/>
          <p:cNvSpPr/>
          <p:nvPr/>
        </p:nvSpPr>
        <p:spPr>
          <a:xfrm>
            <a:off x="7335516" y="2899558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Triangle isocèle 148"/>
          <p:cNvSpPr/>
          <p:nvPr/>
        </p:nvSpPr>
        <p:spPr>
          <a:xfrm>
            <a:off x="8703468" y="291287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Triangle isocèle 149"/>
          <p:cNvSpPr/>
          <p:nvPr/>
        </p:nvSpPr>
        <p:spPr>
          <a:xfrm>
            <a:off x="7330444" y="4295810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Triangle isocèle 150"/>
          <p:cNvSpPr/>
          <p:nvPr/>
        </p:nvSpPr>
        <p:spPr>
          <a:xfrm>
            <a:off x="6236683" y="4161965"/>
            <a:ext cx="144016" cy="27049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Triangle isocèle 151"/>
          <p:cNvSpPr/>
          <p:nvPr/>
        </p:nvSpPr>
        <p:spPr>
          <a:xfrm>
            <a:off x="6567664" y="4190987"/>
            <a:ext cx="144016" cy="270496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Triangle isocèle 152"/>
          <p:cNvSpPr/>
          <p:nvPr/>
        </p:nvSpPr>
        <p:spPr>
          <a:xfrm>
            <a:off x="8664005" y="3643109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Triangle isocèle 153"/>
          <p:cNvSpPr/>
          <p:nvPr/>
        </p:nvSpPr>
        <p:spPr>
          <a:xfrm>
            <a:off x="7380312" y="3933056"/>
            <a:ext cx="144016" cy="73923"/>
          </a:xfrm>
          <a:prstGeom prst="triangl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Triangle isocèle 154"/>
          <p:cNvSpPr/>
          <p:nvPr/>
        </p:nvSpPr>
        <p:spPr>
          <a:xfrm>
            <a:off x="7901669" y="3931141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Triangle isocèle 155"/>
          <p:cNvSpPr/>
          <p:nvPr/>
        </p:nvSpPr>
        <p:spPr>
          <a:xfrm>
            <a:off x="8118698" y="3914989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Triangle isocèle 156"/>
          <p:cNvSpPr/>
          <p:nvPr/>
        </p:nvSpPr>
        <p:spPr>
          <a:xfrm>
            <a:off x="8027379" y="3712420"/>
            <a:ext cx="144016" cy="73923"/>
          </a:xfrm>
          <a:prstGeom prst="triangle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Triangle isocèle 157"/>
          <p:cNvSpPr/>
          <p:nvPr/>
        </p:nvSpPr>
        <p:spPr>
          <a:xfrm>
            <a:off x="8244408" y="369626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 rot="10800000" flipV="1">
            <a:off x="8802910" y="53732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 rot="10800000" flipV="1">
            <a:off x="7884369" y="53732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 rot="10800000" flipV="1">
            <a:off x="8100393" y="5369105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389" y="5395340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deux 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suivant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total de joueurs jeu libre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Il faut au minimum un soutien au porteur du ballon face au jeu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:50’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5099025" y="27809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4162921" y="317518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231557" y="41868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447581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516217" y="411486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3779912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3853408" y="229219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380313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578314" y="44911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791" y="4734999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V="1">
            <a:off x="4427984" y="2887154"/>
            <a:ext cx="671041" cy="2057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4295453" y="50131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 flipV="1">
            <a:off x="5297822" y="2636912"/>
            <a:ext cx="1182490" cy="153106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H="1" flipV="1">
            <a:off x="5364088" y="4327200"/>
            <a:ext cx="149758" cy="18038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V="1">
            <a:off x="3929670" y="6131086"/>
            <a:ext cx="1368152" cy="5311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4361718" y="2887154"/>
            <a:ext cx="737307" cy="2880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>
            <a:off x="4273791" y="3281411"/>
            <a:ext cx="1557156" cy="26522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266</Words>
  <Application>Microsoft Office PowerPoint</Application>
  <PresentationFormat>Affichage à l'écran (4:3)</PresentationFormat>
  <Paragraphs>60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231</cp:revision>
  <cp:lastPrinted>2015-08-21T13:50:04Z</cp:lastPrinted>
  <dcterms:created xsi:type="dcterms:W3CDTF">2015-08-19T13:15:57Z</dcterms:created>
  <dcterms:modified xsi:type="dcterms:W3CDTF">2016-03-22T19:32:10Z</dcterms:modified>
</cp:coreProperties>
</file>