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5" r:id="rId4"/>
    <p:sldId id="264" r:id="rId5"/>
  </p:sldIdLst>
  <p:sldSz cx="9144000" cy="6858000" type="screen4x3"/>
  <p:notesSz cx="9926638" cy="1435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2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EF7835B9-DFC7-4980-880D-5F782C12ED86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6818990"/>
            <a:ext cx="7941310" cy="6460093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2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43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25533" y="930364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/>
          <p:cNvGrpSpPr/>
          <p:nvPr/>
        </p:nvGrpSpPr>
        <p:grpSpPr>
          <a:xfrm>
            <a:off x="3526045" y="2060848"/>
            <a:ext cx="4430331" cy="4617804"/>
            <a:chOff x="2209933" y="2132856"/>
            <a:chExt cx="4430331" cy="3243187"/>
          </a:xfrm>
        </p:grpSpPr>
        <p:cxnSp>
          <p:nvCxnSpPr>
            <p:cNvPr id="121" name="Connecteur droit 120"/>
            <p:cNvCxnSpPr/>
            <p:nvPr/>
          </p:nvCxnSpPr>
          <p:spPr>
            <a:xfrm flipV="1">
              <a:off x="6640264" y="2132856"/>
              <a:ext cx="0" cy="31860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flipH="1">
              <a:off x="2209933" y="2132856"/>
              <a:ext cx="57812" cy="3243187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6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0605" y="2898385"/>
              <a:ext cx="147862" cy="15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Ellipse 72"/>
            <p:cNvSpPr/>
            <p:nvPr/>
          </p:nvSpPr>
          <p:spPr>
            <a:xfrm>
              <a:off x="5239770" y="2398286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5881374" y="28082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4512024" y="2208513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3736268" y="3049735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3256649" y="2730729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5404599" y="2758077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3542935" y="3044710"/>
              <a:ext cx="164829" cy="9123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3631092" y="2592457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6" name="Connecteur droit avec flèche 165"/>
            <p:cNvCxnSpPr/>
            <p:nvPr/>
          </p:nvCxnSpPr>
          <p:spPr>
            <a:xfrm flipH="1">
              <a:off x="4877944" y="2959086"/>
              <a:ext cx="969316" cy="906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avec flèche 166"/>
            <p:cNvCxnSpPr/>
            <p:nvPr/>
          </p:nvCxnSpPr>
          <p:spPr>
            <a:xfrm flipV="1">
              <a:off x="3941590" y="3049735"/>
              <a:ext cx="936354" cy="5019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avec flèche 167"/>
            <p:cNvCxnSpPr/>
            <p:nvPr/>
          </p:nvCxnSpPr>
          <p:spPr>
            <a:xfrm flipH="1">
              <a:off x="3372777" y="2259084"/>
              <a:ext cx="113762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avec flèche 168"/>
            <p:cNvCxnSpPr/>
            <p:nvPr/>
          </p:nvCxnSpPr>
          <p:spPr>
            <a:xfrm flipH="1" flipV="1">
              <a:off x="4142864" y="2349733"/>
              <a:ext cx="735080" cy="7000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Ellipse 129"/>
            <p:cNvSpPr/>
            <p:nvPr/>
          </p:nvSpPr>
          <p:spPr>
            <a:xfrm>
              <a:off x="5121897" y="3398824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Ellipse 130"/>
            <p:cNvSpPr/>
            <p:nvPr/>
          </p:nvSpPr>
          <p:spPr>
            <a:xfrm>
              <a:off x="5728191" y="4026117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5925304" y="3453203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3642738" y="357325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3103466" y="3948570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5251416" y="3975918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3060269" y="4358809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3477909" y="3810298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5789162" y="481321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4954750" y="4712819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142683" y="2296640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3640995" y="4853303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12034" y="1926550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4552" y="2387498"/>
            <a:ext cx="223319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Réaliser un stop balle dans la zone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 terrain et apporter le surnombre dans la zone du ballon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75121" y="630932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15’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543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0" y="179857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Situation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22503" y="2208377"/>
            <a:ext cx="2233192" cy="39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/>
              <a:t>Faire 3 </a:t>
            </a:r>
            <a:r>
              <a:rPr lang="fr-FR" sz="1200" dirty="0" smtClean="0"/>
              <a:t>équipes x2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Délimiter </a:t>
            </a:r>
            <a:r>
              <a:rPr lang="fr-FR" sz="1200" dirty="0"/>
              <a:t>3 </a:t>
            </a:r>
            <a:r>
              <a:rPr lang="fr-FR" sz="1200" dirty="0" smtClean="0"/>
              <a:t>zones x2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</a:t>
            </a:r>
            <a:r>
              <a:rPr lang="fr-FR" sz="1200" dirty="0"/>
              <a:t>jeu consiste pour </a:t>
            </a:r>
            <a:r>
              <a:rPr lang="fr-FR" sz="1200" dirty="0" smtClean="0"/>
              <a:t>les joueurs </a:t>
            </a:r>
            <a:r>
              <a:rPr lang="fr-FR" sz="1200" dirty="0"/>
              <a:t>de zone centrale à </a:t>
            </a:r>
          </a:p>
          <a:p>
            <a:r>
              <a:rPr lang="fr-FR" sz="1200" dirty="0"/>
              <a:t>intercepter les transmissions de balle effectuées </a:t>
            </a:r>
          </a:p>
          <a:p>
            <a:r>
              <a:rPr lang="fr-FR" sz="1200" dirty="0"/>
              <a:t>depuis les 2 autres zones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Les </a:t>
            </a:r>
            <a:r>
              <a:rPr lang="fr-FR" sz="1200" dirty="0"/>
              <a:t>passes aériennes sont interdites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Quand </a:t>
            </a:r>
            <a:r>
              <a:rPr lang="fr-FR" sz="1200" dirty="0"/>
              <a:t>1 joueur de la zone centrale intercepte, il </a:t>
            </a:r>
          </a:p>
          <a:p>
            <a:r>
              <a:rPr lang="fr-FR" sz="1200" dirty="0" smtClean="0"/>
              <a:t>conclue </a:t>
            </a:r>
            <a:r>
              <a:rPr lang="fr-FR" sz="1200" dirty="0"/>
              <a:t>l’action en 1 contre 1 face au </a:t>
            </a:r>
            <a:r>
              <a:rPr lang="fr-FR" sz="1200" dirty="0" smtClean="0"/>
              <a:t>gardien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En </a:t>
            </a:r>
            <a:r>
              <a:rPr lang="fr-FR" sz="1200" dirty="0"/>
              <a:t>variante, l’éducateur proposera un duel 1 </a:t>
            </a:r>
          </a:p>
          <a:p>
            <a:r>
              <a:rPr lang="fr-FR" sz="1200" dirty="0"/>
              <a:t>contre 1 entre le joueur de la zone centrale qui à </a:t>
            </a:r>
          </a:p>
          <a:p>
            <a:r>
              <a:rPr lang="fr-FR" sz="1200" dirty="0"/>
              <a:t>intercepté le ballon et le </a:t>
            </a:r>
            <a:r>
              <a:rPr lang="fr-FR" sz="1200" dirty="0" smtClean="0"/>
              <a:t>passeur puis contre le gardien</a:t>
            </a:r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b="1" u="sng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17077" y="6381328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20’</a:t>
            </a:r>
            <a:endParaRPr lang="fr-FR" b="1" dirty="0"/>
          </a:p>
        </p:txBody>
      </p:sp>
      <p:grpSp>
        <p:nvGrpSpPr>
          <p:cNvPr id="43" name="Groupe 42"/>
          <p:cNvGrpSpPr/>
          <p:nvPr/>
        </p:nvGrpSpPr>
        <p:grpSpPr>
          <a:xfrm>
            <a:off x="2301975" y="1796266"/>
            <a:ext cx="6814076" cy="5064338"/>
            <a:chOff x="2420867" y="1805233"/>
            <a:chExt cx="6814076" cy="5064338"/>
          </a:xfrm>
        </p:grpSpPr>
        <p:pic>
          <p:nvPicPr>
            <p:cNvPr id="116" name="Picture 8" descr="C:\Users\antoine\AppData\Local\Microsoft\Windows\Temporary Internet Files\Content.IE5\WZG8ZIPE\493px-Soccer_field_-_empty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95736" y="930364"/>
              <a:ext cx="5064338" cy="68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e 4"/>
            <p:cNvGrpSpPr/>
            <p:nvPr/>
          </p:nvGrpSpPr>
          <p:grpSpPr>
            <a:xfrm>
              <a:off x="3583858" y="3208170"/>
              <a:ext cx="1997818" cy="2189390"/>
              <a:chOff x="2267746" y="3280178"/>
              <a:chExt cx="1997818" cy="2189390"/>
            </a:xfrm>
          </p:grpSpPr>
          <p:cxnSp>
            <p:nvCxnSpPr>
              <p:cNvPr id="115" name="Connecteur droit 114"/>
              <p:cNvCxnSpPr/>
              <p:nvPr/>
            </p:nvCxnSpPr>
            <p:spPr>
              <a:xfrm flipH="1">
                <a:off x="2276466" y="5445224"/>
                <a:ext cx="1989098" cy="7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>
                <a:off x="2272105" y="3332920"/>
                <a:ext cx="4360" cy="211305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2267746" y="3284984"/>
                <a:ext cx="19978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Ellipse 164"/>
              <p:cNvSpPr/>
              <p:nvPr/>
            </p:nvSpPr>
            <p:spPr>
              <a:xfrm>
                <a:off x="3903960" y="355360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3430829" y="3785660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169"/>
              <p:cNvSpPr/>
              <p:nvPr/>
            </p:nvSpPr>
            <p:spPr>
              <a:xfrm>
                <a:off x="3061260" y="3996678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2541374" y="501317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8" name="Connecteur droit 117"/>
              <p:cNvCxnSpPr/>
              <p:nvPr/>
            </p:nvCxnSpPr>
            <p:spPr>
              <a:xfrm flipH="1">
                <a:off x="2873199" y="3295706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flipH="1">
                <a:off x="4264200" y="3309328"/>
                <a:ext cx="1364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Ellipse 149"/>
              <p:cNvSpPr/>
              <p:nvPr/>
            </p:nvSpPr>
            <p:spPr>
              <a:xfrm>
                <a:off x="3821545" y="456529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2551798" y="424655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Ellipse 151"/>
              <p:cNvSpPr/>
              <p:nvPr/>
            </p:nvSpPr>
            <p:spPr>
              <a:xfrm>
                <a:off x="3798080" y="410543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2587003" y="3689212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" name="Ellipse 163"/>
              <p:cNvSpPr/>
              <p:nvPr/>
            </p:nvSpPr>
            <p:spPr>
              <a:xfrm>
                <a:off x="3181670" y="4910777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71" name="Connecteur droit avec flèche 170"/>
              <p:cNvCxnSpPr/>
              <p:nvPr/>
            </p:nvCxnSpPr>
            <p:spPr>
              <a:xfrm>
                <a:off x="2888018" y="4315034"/>
                <a:ext cx="1015942" cy="3004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6052" y="423162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2" name="Connecteur droit 131"/>
              <p:cNvCxnSpPr/>
              <p:nvPr/>
            </p:nvCxnSpPr>
            <p:spPr>
              <a:xfrm flipH="1">
                <a:off x="3625506" y="3280178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0" name="Groupe 139"/>
          <p:cNvGrpSpPr/>
          <p:nvPr/>
        </p:nvGrpSpPr>
        <p:grpSpPr>
          <a:xfrm>
            <a:off x="5940152" y="3199483"/>
            <a:ext cx="1997818" cy="2189390"/>
            <a:chOff x="2267746" y="3280178"/>
            <a:chExt cx="1997818" cy="2189390"/>
          </a:xfrm>
        </p:grpSpPr>
        <p:cxnSp>
          <p:nvCxnSpPr>
            <p:cNvPr id="141" name="Connecteur droit 140"/>
            <p:cNvCxnSpPr/>
            <p:nvPr/>
          </p:nvCxnSpPr>
          <p:spPr>
            <a:xfrm flipH="1">
              <a:off x="2276466" y="5445224"/>
              <a:ext cx="1989098" cy="753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cteur droit 141"/>
            <p:cNvCxnSpPr/>
            <p:nvPr/>
          </p:nvCxnSpPr>
          <p:spPr>
            <a:xfrm>
              <a:off x="2272105" y="3332920"/>
              <a:ext cx="4360" cy="2113057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142"/>
            <p:cNvCxnSpPr/>
            <p:nvPr/>
          </p:nvCxnSpPr>
          <p:spPr>
            <a:xfrm flipH="1">
              <a:off x="2267746" y="3284984"/>
              <a:ext cx="1997818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Ellipse 167"/>
            <p:cNvSpPr/>
            <p:nvPr/>
          </p:nvSpPr>
          <p:spPr>
            <a:xfrm>
              <a:off x="2613637" y="3497814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2598157" y="4246270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3107106" y="4664612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5" name="Connecteur droit 184"/>
            <p:cNvCxnSpPr/>
            <p:nvPr/>
          </p:nvCxnSpPr>
          <p:spPr>
            <a:xfrm flipH="1">
              <a:off x="2873199" y="3295706"/>
              <a:ext cx="3136" cy="216024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 flipH="1">
              <a:off x="4264200" y="3309328"/>
              <a:ext cx="1364" cy="216024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Ellipse 187"/>
            <p:cNvSpPr/>
            <p:nvPr/>
          </p:nvSpPr>
          <p:spPr>
            <a:xfrm>
              <a:off x="3231160" y="4228745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3181670" y="3678617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2515522" y="4871398"/>
              <a:ext cx="180530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2" name="Connecteur droit avec flèche 191"/>
            <p:cNvCxnSpPr/>
            <p:nvPr/>
          </p:nvCxnSpPr>
          <p:spPr>
            <a:xfrm>
              <a:off x="2888018" y="4315034"/>
              <a:ext cx="1015942" cy="3004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3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3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052" y="4231625"/>
              <a:ext cx="154186" cy="157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4" name="Connecteur droit 193"/>
            <p:cNvCxnSpPr/>
            <p:nvPr/>
          </p:nvCxnSpPr>
          <p:spPr>
            <a:xfrm flipH="1">
              <a:off x="3625506" y="3280178"/>
              <a:ext cx="3136" cy="216024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Ellipse 194"/>
            <p:cNvSpPr/>
            <p:nvPr/>
          </p:nvSpPr>
          <p:spPr>
            <a:xfrm>
              <a:off x="3903960" y="4547366"/>
              <a:ext cx="180530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Ellipse 195"/>
            <p:cNvSpPr/>
            <p:nvPr/>
          </p:nvSpPr>
          <p:spPr>
            <a:xfrm>
              <a:off x="3833656" y="4178546"/>
              <a:ext cx="180530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3903960" y="3577180"/>
              <a:ext cx="180530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8" name="Groupe 197"/>
          <p:cNvGrpSpPr/>
          <p:nvPr/>
        </p:nvGrpSpPr>
        <p:grpSpPr>
          <a:xfrm>
            <a:off x="2743224" y="4282503"/>
            <a:ext cx="164829" cy="104577"/>
            <a:chOff x="2743224" y="4282503"/>
            <a:chExt cx="164829" cy="104577"/>
          </a:xfrm>
        </p:grpSpPr>
        <p:sp>
          <p:nvSpPr>
            <p:cNvPr id="199" name="Ellipse 198"/>
            <p:cNvSpPr/>
            <p:nvPr/>
          </p:nvSpPr>
          <p:spPr>
            <a:xfrm>
              <a:off x="2743224" y="4286683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0" name="Connecteur droit 199"/>
            <p:cNvCxnSpPr/>
            <p:nvPr/>
          </p:nvCxnSpPr>
          <p:spPr>
            <a:xfrm flipV="1">
              <a:off x="2825638" y="4282503"/>
              <a:ext cx="0" cy="1045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/>
            <p:nvPr/>
          </p:nvCxnSpPr>
          <p:spPr>
            <a:xfrm>
              <a:off x="2753630" y="4336682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e 201"/>
          <p:cNvGrpSpPr/>
          <p:nvPr/>
        </p:nvGrpSpPr>
        <p:grpSpPr>
          <a:xfrm>
            <a:off x="8498593" y="4284172"/>
            <a:ext cx="164829" cy="100397"/>
            <a:chOff x="8532440" y="4266776"/>
            <a:chExt cx="164829" cy="100397"/>
          </a:xfrm>
        </p:grpSpPr>
        <p:sp>
          <p:nvSpPr>
            <p:cNvPr id="203" name="Ellipse 202"/>
            <p:cNvSpPr/>
            <p:nvPr/>
          </p:nvSpPr>
          <p:spPr>
            <a:xfrm>
              <a:off x="8532440" y="42667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4" name="Connecteur droit 203"/>
            <p:cNvCxnSpPr>
              <a:stCxn id="203" idx="0"/>
              <a:endCxn id="203" idx="4"/>
            </p:cNvCxnSpPr>
            <p:nvPr/>
          </p:nvCxnSpPr>
          <p:spPr>
            <a:xfrm>
              <a:off x="8614855" y="4266776"/>
              <a:ext cx="0" cy="100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cteur droit 204"/>
            <p:cNvCxnSpPr>
              <a:endCxn id="203" idx="6"/>
            </p:cNvCxnSpPr>
            <p:nvPr/>
          </p:nvCxnSpPr>
          <p:spPr>
            <a:xfrm>
              <a:off x="8532440" y="4316974"/>
              <a:ext cx="16482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802" y="2145610"/>
            <a:ext cx="7772400" cy="1470025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75" name="ZoneTexte 174"/>
          <p:cNvSpPr txBox="1"/>
          <p:nvPr/>
        </p:nvSpPr>
        <p:spPr>
          <a:xfrm>
            <a:off x="63762" y="4229497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15’</a:t>
            </a:r>
            <a:endParaRPr lang="fr-FR" b="1" dirty="0"/>
          </a:p>
        </p:txBody>
      </p:sp>
      <p:sp>
        <p:nvSpPr>
          <p:cNvPr id="155" name="ZoneTexte 154"/>
          <p:cNvSpPr txBox="1"/>
          <p:nvPr/>
        </p:nvSpPr>
        <p:spPr>
          <a:xfrm>
            <a:off x="38813" y="2492896"/>
            <a:ext cx="22331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 smtClean="0"/>
              <a:t>1 ballon chacun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Jonglerie individuelle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Zone A du pied droit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Zone B du pied gauche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Zone C de la tête</a:t>
            </a:r>
            <a:endParaRPr lang="fr-FR" sz="1200" dirty="0"/>
          </a:p>
        </p:txBody>
      </p:sp>
      <p:grpSp>
        <p:nvGrpSpPr>
          <p:cNvPr id="142" name="Groupe 141"/>
          <p:cNvGrpSpPr/>
          <p:nvPr/>
        </p:nvGrpSpPr>
        <p:grpSpPr>
          <a:xfrm>
            <a:off x="2555776" y="1793663"/>
            <a:ext cx="6814076" cy="5064338"/>
            <a:chOff x="2405291" y="1833903"/>
            <a:chExt cx="6814076" cy="5064338"/>
          </a:xfrm>
        </p:grpSpPr>
        <p:pic>
          <p:nvPicPr>
            <p:cNvPr id="143" name="Picture 8" descr="C:\Users\antoine\AppData\Local\Microsoft\Windows\Temporary Internet Files\Content.IE5\WZG8ZIPE\493px-Soccer_field_-_empty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80160" y="959034"/>
              <a:ext cx="5064338" cy="6814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47" name="Groupe 146"/>
            <p:cNvGrpSpPr/>
            <p:nvPr/>
          </p:nvGrpSpPr>
          <p:grpSpPr>
            <a:xfrm>
              <a:off x="3583858" y="3208170"/>
              <a:ext cx="4367413" cy="2238021"/>
              <a:chOff x="2267746" y="3280178"/>
              <a:chExt cx="4367413" cy="2238021"/>
            </a:xfrm>
          </p:grpSpPr>
          <p:cxnSp>
            <p:nvCxnSpPr>
              <p:cNvPr id="148" name="Connecteur droit 147"/>
              <p:cNvCxnSpPr/>
              <p:nvPr/>
            </p:nvCxnSpPr>
            <p:spPr>
              <a:xfrm flipH="1">
                <a:off x="2276466" y="5445224"/>
                <a:ext cx="1989098" cy="7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cteur droit 149"/>
              <p:cNvCxnSpPr/>
              <p:nvPr/>
            </p:nvCxnSpPr>
            <p:spPr>
              <a:xfrm>
                <a:off x="2272105" y="3332920"/>
                <a:ext cx="4360" cy="211305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/>
              <p:nvPr/>
            </p:nvCxnSpPr>
            <p:spPr>
              <a:xfrm flipH="1">
                <a:off x="2267746" y="3284984"/>
                <a:ext cx="19978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Ellipse 157"/>
              <p:cNvSpPr/>
              <p:nvPr/>
            </p:nvSpPr>
            <p:spPr>
              <a:xfrm>
                <a:off x="3903960" y="355360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" name="Ellipse 161"/>
              <p:cNvSpPr/>
              <p:nvPr/>
            </p:nvSpPr>
            <p:spPr>
              <a:xfrm>
                <a:off x="3430829" y="3785660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" name="Ellipse 163"/>
              <p:cNvSpPr/>
              <p:nvPr/>
            </p:nvSpPr>
            <p:spPr>
              <a:xfrm>
                <a:off x="3061260" y="3996678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" name="Ellipse 165"/>
              <p:cNvSpPr/>
              <p:nvPr/>
            </p:nvSpPr>
            <p:spPr>
              <a:xfrm>
                <a:off x="2541374" y="501317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67" name="Connecteur droit 166"/>
              <p:cNvCxnSpPr/>
              <p:nvPr/>
            </p:nvCxnSpPr>
            <p:spPr>
              <a:xfrm flipH="1">
                <a:off x="2873199" y="3295706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cteur droit 167"/>
              <p:cNvCxnSpPr/>
              <p:nvPr/>
            </p:nvCxnSpPr>
            <p:spPr>
              <a:xfrm flipH="1">
                <a:off x="4264200" y="3309328"/>
                <a:ext cx="1364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Ellipse 168"/>
              <p:cNvSpPr/>
              <p:nvPr/>
            </p:nvSpPr>
            <p:spPr>
              <a:xfrm>
                <a:off x="3821545" y="4565296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" name="Ellipse 169"/>
              <p:cNvSpPr/>
              <p:nvPr/>
            </p:nvSpPr>
            <p:spPr>
              <a:xfrm>
                <a:off x="2551798" y="424655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Ellipse 170"/>
              <p:cNvSpPr/>
              <p:nvPr/>
            </p:nvSpPr>
            <p:spPr>
              <a:xfrm>
                <a:off x="3798080" y="4105430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Ellipse 171"/>
              <p:cNvSpPr/>
              <p:nvPr/>
            </p:nvSpPr>
            <p:spPr>
              <a:xfrm>
                <a:off x="2587003" y="3689212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3181670" y="4910777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76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6052" y="4231625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77" name="Connecteur droit 176"/>
              <p:cNvCxnSpPr/>
              <p:nvPr/>
            </p:nvCxnSpPr>
            <p:spPr>
              <a:xfrm flipH="1">
                <a:off x="3625506" y="3280178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9110" y="4882063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7052" y="4046876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0110" y="469731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7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6617" y="3739410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8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2200" y="3706748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9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2188" y="349809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0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37492" y="4026518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1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6867" y="4457671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2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4637" y="473948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8538" y="3484889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0483" y="4697313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245" name="Connecteur droit 244"/>
              <p:cNvCxnSpPr/>
              <p:nvPr/>
            </p:nvCxnSpPr>
            <p:spPr>
              <a:xfrm flipH="1">
                <a:off x="4646061" y="5493855"/>
                <a:ext cx="1989098" cy="7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cteur droit 245"/>
              <p:cNvCxnSpPr/>
              <p:nvPr/>
            </p:nvCxnSpPr>
            <p:spPr>
              <a:xfrm>
                <a:off x="4641700" y="3381551"/>
                <a:ext cx="4360" cy="211305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cteur droit 246"/>
              <p:cNvCxnSpPr/>
              <p:nvPr/>
            </p:nvCxnSpPr>
            <p:spPr>
              <a:xfrm flipH="1">
                <a:off x="4637341" y="3333615"/>
                <a:ext cx="19978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cteur droit 247"/>
              <p:cNvCxnSpPr/>
              <p:nvPr/>
            </p:nvCxnSpPr>
            <p:spPr>
              <a:xfrm flipH="1">
                <a:off x="5242794" y="3344337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Connecteur droit 248"/>
              <p:cNvCxnSpPr/>
              <p:nvPr/>
            </p:nvCxnSpPr>
            <p:spPr>
              <a:xfrm flipH="1">
                <a:off x="6633795" y="3357959"/>
                <a:ext cx="1364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Connecteur droit 249"/>
              <p:cNvCxnSpPr/>
              <p:nvPr/>
            </p:nvCxnSpPr>
            <p:spPr>
              <a:xfrm flipH="1">
                <a:off x="5995101" y="3328809"/>
                <a:ext cx="3136" cy="216024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Ellipse 250"/>
              <p:cNvSpPr/>
              <p:nvPr/>
            </p:nvSpPr>
            <p:spPr>
              <a:xfrm>
                <a:off x="6115654" y="3946479"/>
                <a:ext cx="164829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Ellipse 251"/>
              <p:cNvSpPr/>
              <p:nvPr/>
            </p:nvSpPr>
            <p:spPr>
              <a:xfrm>
                <a:off x="6236064" y="4860578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5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6402" y="4076716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4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5731" y="3563800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6" name="Ellipse 255"/>
              <p:cNvSpPr/>
              <p:nvPr/>
            </p:nvSpPr>
            <p:spPr>
              <a:xfrm>
                <a:off x="4942194" y="4989687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8" name="Ellipse 257"/>
              <p:cNvSpPr/>
              <p:nvPr/>
            </p:nvSpPr>
            <p:spPr>
              <a:xfrm>
                <a:off x="4904528" y="4294232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Ellipse 258"/>
              <p:cNvSpPr/>
              <p:nvPr/>
            </p:nvSpPr>
            <p:spPr>
              <a:xfrm>
                <a:off x="6374122" y="3679239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" name="Ellipse 259"/>
              <p:cNvSpPr/>
              <p:nvPr/>
            </p:nvSpPr>
            <p:spPr>
              <a:xfrm>
                <a:off x="4878273" y="3655917"/>
                <a:ext cx="180530" cy="10039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61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4793" y="4149247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2" name="Ellipse 261"/>
              <p:cNvSpPr/>
              <p:nvPr/>
            </p:nvSpPr>
            <p:spPr>
              <a:xfrm>
                <a:off x="5558195" y="4915855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63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5931" y="4784742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4" name="Ellipse 263"/>
              <p:cNvSpPr/>
              <p:nvPr/>
            </p:nvSpPr>
            <p:spPr>
              <a:xfrm>
                <a:off x="5526973" y="4430961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65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4709" y="4299848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" name="Ellipse 265"/>
              <p:cNvSpPr/>
              <p:nvPr/>
            </p:nvSpPr>
            <p:spPr>
              <a:xfrm>
                <a:off x="5470459" y="3831837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67" name="Picture 3" descr="C:\Users\antoine\AppData\Local\Microsoft\Windows\Temporary Internet Files\Content.IE5\LDK3KDWD\Ballon_de_handball.svg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58195" y="3700724"/>
                <a:ext cx="154186" cy="157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" name="ZoneTexte 4"/>
          <p:cNvSpPr txBox="1"/>
          <p:nvPr/>
        </p:nvSpPr>
        <p:spPr>
          <a:xfrm>
            <a:off x="3743063" y="2771636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68" name="ZoneTexte 267"/>
          <p:cNvSpPr txBox="1"/>
          <p:nvPr/>
        </p:nvSpPr>
        <p:spPr>
          <a:xfrm>
            <a:off x="4426763" y="2752447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69" name="ZoneTexte 268"/>
          <p:cNvSpPr txBox="1"/>
          <p:nvPr/>
        </p:nvSpPr>
        <p:spPr>
          <a:xfrm>
            <a:off x="5171389" y="2766933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270" name="ZoneTexte 269"/>
          <p:cNvSpPr txBox="1"/>
          <p:nvPr/>
        </p:nvSpPr>
        <p:spPr>
          <a:xfrm>
            <a:off x="6135619" y="2803485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71" name="ZoneTexte 270"/>
          <p:cNvSpPr txBox="1"/>
          <p:nvPr/>
        </p:nvSpPr>
        <p:spPr>
          <a:xfrm>
            <a:off x="6871513" y="2827748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72" name="ZoneTexte 271"/>
          <p:cNvSpPr txBox="1"/>
          <p:nvPr/>
        </p:nvSpPr>
        <p:spPr>
          <a:xfrm>
            <a:off x="7526620" y="2808014"/>
            <a:ext cx="57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37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8724" y="1041963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69" y="4109796"/>
            <a:ext cx="154186" cy="1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Ellipse 72"/>
          <p:cNvSpPr/>
          <p:nvPr/>
        </p:nvSpPr>
        <p:spPr>
          <a:xfrm>
            <a:off x="6555882" y="2326278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6344142" y="3284984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7004056" y="2136505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5112033" y="2283407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4869649" y="4127397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782375" y="2420052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5091623" y="3333092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467816" y="5940855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7406245" y="4050944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495595" y="5157192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5020862" y="6237312"/>
            <a:ext cx="164829" cy="1003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4211552" y="4186404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Essayer de reproduire la supériorité grâce </a:t>
            </a:r>
            <a:r>
              <a:rPr lang="fr-FR" sz="1200" dirty="0"/>
              <a:t>à</a:t>
            </a:r>
            <a:r>
              <a:rPr lang="fr-FR" sz="1200" dirty="0" smtClean="0"/>
              <a:t> des décrochages de l’attaquant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Jeu libre pour marquer des buts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25253" y="6453336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40’</a:t>
            </a:r>
            <a:endParaRPr lang="fr-FR" b="1" dirty="0"/>
          </a:p>
        </p:txBody>
      </p:sp>
      <p:sp>
        <p:nvSpPr>
          <p:cNvPr id="118" name="Ellipse 117"/>
          <p:cNvSpPr/>
          <p:nvPr/>
        </p:nvSpPr>
        <p:spPr>
          <a:xfrm>
            <a:off x="6733918" y="3866477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694275" y="6021288"/>
            <a:ext cx="158595" cy="10457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699960" y="5840458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5276862" y="5061433"/>
            <a:ext cx="164829" cy="1003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6012160" y="4196152"/>
            <a:ext cx="1285713" cy="1412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 flipV="1">
            <a:off x="5832922" y="2186703"/>
            <a:ext cx="1185984" cy="565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 flipH="1" flipV="1">
            <a:off x="5581676" y="2470250"/>
            <a:ext cx="502492" cy="18165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5020862" y="4196153"/>
            <a:ext cx="991298" cy="14124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/>
          <p:cNvGrpSpPr/>
          <p:nvPr/>
        </p:nvGrpSpPr>
        <p:grpSpPr>
          <a:xfrm>
            <a:off x="8532440" y="4266776"/>
            <a:ext cx="164829" cy="100397"/>
            <a:chOff x="8532440" y="4266776"/>
            <a:chExt cx="164829" cy="100397"/>
          </a:xfrm>
        </p:grpSpPr>
        <p:sp>
          <p:nvSpPr>
            <p:cNvPr id="151" name="Ellipse 150"/>
            <p:cNvSpPr/>
            <p:nvPr/>
          </p:nvSpPr>
          <p:spPr>
            <a:xfrm>
              <a:off x="8532440" y="42667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>
              <a:stCxn id="151" idx="0"/>
              <a:endCxn id="151" idx="4"/>
            </p:cNvCxnSpPr>
            <p:nvPr/>
          </p:nvCxnSpPr>
          <p:spPr>
            <a:xfrm>
              <a:off x="8614855" y="4266776"/>
              <a:ext cx="0" cy="100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>
              <a:endCxn id="151" idx="6"/>
            </p:cNvCxnSpPr>
            <p:nvPr/>
          </p:nvCxnSpPr>
          <p:spPr>
            <a:xfrm>
              <a:off x="8532440" y="4316974"/>
              <a:ext cx="16482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2743224" y="4282503"/>
            <a:ext cx="164829" cy="104577"/>
            <a:chOff x="2743224" y="4282503"/>
            <a:chExt cx="164829" cy="104577"/>
          </a:xfrm>
        </p:grpSpPr>
        <p:sp>
          <p:nvSpPr>
            <p:cNvPr id="150" name="Ellipse 149"/>
            <p:cNvSpPr/>
            <p:nvPr/>
          </p:nvSpPr>
          <p:spPr>
            <a:xfrm>
              <a:off x="2743224" y="4286683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0" name="Connecteur droit 49"/>
            <p:cNvCxnSpPr/>
            <p:nvPr/>
          </p:nvCxnSpPr>
          <p:spPr>
            <a:xfrm flipV="1">
              <a:off x="2825638" y="4282503"/>
              <a:ext cx="0" cy="1045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>
              <a:off x="2753630" y="4336682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364</Words>
  <Application>Microsoft Office PowerPoint</Application>
  <PresentationFormat>Affichage à l'écran (4:3)</PresentationFormat>
  <Paragraphs>126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u0513996</cp:lastModifiedBy>
  <cp:revision>52</cp:revision>
  <cp:lastPrinted>2015-09-02T03:55:51Z</cp:lastPrinted>
  <dcterms:created xsi:type="dcterms:W3CDTF">2015-08-19T13:15:57Z</dcterms:created>
  <dcterms:modified xsi:type="dcterms:W3CDTF">2015-09-02T04:01:26Z</dcterms:modified>
</cp:coreProperties>
</file>