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6" r:id="rId3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36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894500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Précision et dosage des passes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l’appel au bon moment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:20’ </a:t>
            </a:r>
            <a:endParaRPr lang="fr-FR" b="1" dirty="0"/>
          </a:p>
        </p:txBody>
      </p:sp>
      <p:grpSp>
        <p:nvGrpSpPr>
          <p:cNvPr id="255" name="Groupe 254"/>
          <p:cNvGrpSpPr/>
          <p:nvPr/>
        </p:nvGrpSpPr>
        <p:grpSpPr>
          <a:xfrm>
            <a:off x="5220073" y="2426675"/>
            <a:ext cx="3524484" cy="3469493"/>
            <a:chOff x="5220073" y="2426675"/>
            <a:chExt cx="3524484" cy="3469493"/>
          </a:xfrm>
        </p:grpSpPr>
        <p:sp>
          <p:nvSpPr>
            <p:cNvPr id="215" name="Triangle isocèle 214"/>
            <p:cNvSpPr/>
            <p:nvPr/>
          </p:nvSpPr>
          <p:spPr>
            <a:xfrm>
              <a:off x="7215760" y="5749568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7" name="Triangle isocèle 216"/>
            <p:cNvSpPr/>
            <p:nvPr/>
          </p:nvSpPr>
          <p:spPr>
            <a:xfrm>
              <a:off x="5615936" y="5359277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Triangle isocèle 218"/>
            <p:cNvSpPr/>
            <p:nvPr/>
          </p:nvSpPr>
          <p:spPr>
            <a:xfrm>
              <a:off x="7812360" y="5267377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Ellipse 219"/>
            <p:cNvSpPr/>
            <p:nvPr/>
          </p:nvSpPr>
          <p:spPr>
            <a:xfrm rot="10800000" flipV="1">
              <a:off x="7900836" y="5164755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Ellipse 222"/>
            <p:cNvSpPr/>
            <p:nvPr/>
          </p:nvSpPr>
          <p:spPr>
            <a:xfrm rot="10800000" flipV="1">
              <a:off x="5580113" y="4186870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Ellipse 223"/>
            <p:cNvSpPr/>
            <p:nvPr/>
          </p:nvSpPr>
          <p:spPr>
            <a:xfrm rot="10800000" flipV="1">
              <a:off x="5796137" y="4221088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9" name="Ellipse 228"/>
            <p:cNvSpPr/>
            <p:nvPr/>
          </p:nvSpPr>
          <p:spPr>
            <a:xfrm rot="10800000" flipV="1">
              <a:off x="5220073" y="5789942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0" name="Ellipse 229"/>
            <p:cNvSpPr/>
            <p:nvPr/>
          </p:nvSpPr>
          <p:spPr>
            <a:xfrm rot="10800000" flipV="1">
              <a:off x="6376739" y="2426675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1" name="Ellipse 230"/>
            <p:cNvSpPr/>
            <p:nvPr/>
          </p:nvSpPr>
          <p:spPr>
            <a:xfrm rot="10800000" flipV="1">
              <a:off x="5447581" y="5362992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8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4437112"/>
              <a:ext cx="175853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9" name="Connecteur droit avec flèche 238"/>
            <p:cNvCxnSpPr/>
            <p:nvPr/>
          </p:nvCxnSpPr>
          <p:spPr>
            <a:xfrm>
              <a:off x="5888445" y="4437112"/>
              <a:ext cx="464306" cy="13863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cteur droit avec flèche 239"/>
            <p:cNvCxnSpPr/>
            <p:nvPr/>
          </p:nvCxnSpPr>
          <p:spPr>
            <a:xfrm>
              <a:off x="5352604" y="5896168"/>
              <a:ext cx="100014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avec flèche 113"/>
            <p:cNvCxnSpPr>
              <a:stCxn id="219" idx="0"/>
            </p:cNvCxnSpPr>
            <p:nvPr/>
          </p:nvCxnSpPr>
          <p:spPr>
            <a:xfrm flipH="1">
              <a:off x="7376407" y="5267377"/>
              <a:ext cx="507961" cy="36550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avec flèche 114"/>
            <p:cNvCxnSpPr/>
            <p:nvPr/>
          </p:nvCxnSpPr>
          <p:spPr>
            <a:xfrm flipV="1">
              <a:off x="6481094" y="5692606"/>
              <a:ext cx="762022" cy="1886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/>
            <p:cNvCxnSpPr/>
            <p:nvPr/>
          </p:nvCxnSpPr>
          <p:spPr>
            <a:xfrm flipH="1" flipV="1">
              <a:off x="6569639" y="5451209"/>
              <a:ext cx="677700" cy="2303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avec flèche 120"/>
            <p:cNvCxnSpPr/>
            <p:nvPr/>
          </p:nvCxnSpPr>
          <p:spPr>
            <a:xfrm>
              <a:off x="6516911" y="2502877"/>
              <a:ext cx="670058" cy="57490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/>
            <p:nvPr/>
          </p:nvCxnSpPr>
          <p:spPr>
            <a:xfrm flipV="1">
              <a:off x="6509270" y="3284985"/>
              <a:ext cx="718095" cy="21662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avec flèche 124"/>
            <p:cNvCxnSpPr/>
            <p:nvPr/>
          </p:nvCxnSpPr>
          <p:spPr>
            <a:xfrm>
              <a:off x="7300068" y="3261934"/>
              <a:ext cx="1304380" cy="10108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Ellipse 127"/>
            <p:cNvSpPr/>
            <p:nvPr/>
          </p:nvSpPr>
          <p:spPr>
            <a:xfrm rot="10800000" flipV="1">
              <a:off x="8612026" y="4195312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Triangle isocèle 129"/>
            <p:cNvSpPr/>
            <p:nvPr/>
          </p:nvSpPr>
          <p:spPr>
            <a:xfrm>
              <a:off x="5352604" y="5786530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1" name="Connecteur droit avec flèche 130"/>
            <p:cNvCxnSpPr/>
            <p:nvPr/>
          </p:nvCxnSpPr>
          <p:spPr>
            <a:xfrm>
              <a:off x="5661844" y="5433200"/>
              <a:ext cx="781160" cy="3601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riangle isocèle 140"/>
            <p:cNvSpPr/>
            <p:nvPr/>
          </p:nvSpPr>
          <p:spPr>
            <a:xfrm>
              <a:off x="7227365" y="5416105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Triangle isocèle 141"/>
            <p:cNvSpPr/>
            <p:nvPr/>
          </p:nvSpPr>
          <p:spPr>
            <a:xfrm>
              <a:off x="6235946" y="5055121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Triangle isocèle 142"/>
            <p:cNvSpPr/>
            <p:nvPr/>
          </p:nvSpPr>
          <p:spPr>
            <a:xfrm>
              <a:off x="5864806" y="5093340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Triangle isocèle 143"/>
            <p:cNvSpPr/>
            <p:nvPr/>
          </p:nvSpPr>
          <p:spPr>
            <a:xfrm>
              <a:off x="6643573" y="4107078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Triangle isocèle 144"/>
            <p:cNvSpPr/>
            <p:nvPr/>
          </p:nvSpPr>
          <p:spPr>
            <a:xfrm>
              <a:off x="7099100" y="4239983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Triangle isocèle 173"/>
            <p:cNvSpPr/>
            <p:nvPr/>
          </p:nvSpPr>
          <p:spPr>
            <a:xfrm>
              <a:off x="6409086" y="2532900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</a:t>
            </a:r>
            <a:r>
              <a:rPr lang="fr-FR" sz="1200" dirty="0" smtClean="0"/>
              <a:t>8 une des deux équipe n’aura le droit qu’a une touche de balle et l’autre devra faire au moins cinq passes avant de pouvoir marquer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Libre les quinze dernières minutes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:30</a:t>
            </a:r>
            <a:r>
              <a:rPr lang="fr-FR" b="1" dirty="0" smtClean="0"/>
              <a:t>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160</Words>
  <Application>Microsoft Office PowerPoint</Application>
  <PresentationFormat>Affichage à l'écran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98</cp:revision>
  <cp:lastPrinted>2015-08-21T13:50:04Z</cp:lastPrinted>
  <dcterms:created xsi:type="dcterms:W3CDTF">2015-08-19T13:15:57Z</dcterms:created>
  <dcterms:modified xsi:type="dcterms:W3CDTF">2015-10-15T19:08:42Z</dcterms:modified>
</cp:coreProperties>
</file>