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>
            <p14:sldId id="257"/>
          </p14:sldIdLst>
        </p14:section>
        <p14:section name="Exercice" id="{574B2879-2F82-4429-B659-7F10B579AB69}">
          <p14:sldIdLst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23/08/2018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240"/>
            <a:ext cx="9144000" cy="612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7851"/>
            <a:ext cx="9144000" cy="610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9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1534"/>
            <a:ext cx="9144000" cy="611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Conserver /Progresser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07777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Déséquilibrer/Finir</a:t>
            </a: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>
              <a:defRPr sz="14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S’opposer pour Protéger son but</a:t>
            </a: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Pour </a:t>
            </a:r>
            <a:r>
              <a:rPr lang="fr-FR" sz="1200" dirty="0">
                <a:solidFill>
                  <a:prstClr val="black"/>
                </a:solidFill>
              </a:rPr>
              <a:t>l’équipe qui a le ballon </a:t>
            </a:r>
          </a:p>
          <a:p>
            <a:r>
              <a:rPr lang="fr-FR" sz="1200" dirty="0">
                <a:solidFill>
                  <a:prstClr val="black"/>
                </a:solidFill>
              </a:rPr>
              <a:t>b</a:t>
            </a:r>
            <a:r>
              <a:rPr lang="fr-FR" sz="1200" dirty="0" smtClean="0">
                <a:solidFill>
                  <a:prstClr val="black"/>
                </a:solidFill>
              </a:rPr>
              <a:t>ien occuper les zones et se démarquer</a:t>
            </a:r>
            <a:r>
              <a:rPr lang="fr-FR" sz="1200" dirty="0">
                <a:solidFill>
                  <a:prstClr val="black"/>
                </a:solidFill>
              </a:rPr>
              <a:t> </a:t>
            </a:r>
            <a:r>
              <a:rPr lang="fr-FR" sz="1200" dirty="0" smtClean="0">
                <a:solidFill>
                  <a:prstClr val="black"/>
                </a:solidFill>
              </a:rPr>
              <a:t>pour être disponible,</a:t>
            </a:r>
          </a:p>
          <a:p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Pour l’équipe qui défend resserrer du coté au le ballon ce trouve</a:t>
            </a: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4811678" y="4354253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6084168" y="479551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6637695" y="388069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7194112" y="490174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5441411" y="5642923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6977659" y="562786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5388510" y="378340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82</Words>
  <Application>Microsoft Office PowerPoint</Application>
  <PresentationFormat>Affichage à l'écran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Frédéric</cp:lastModifiedBy>
  <cp:revision>16</cp:revision>
  <cp:lastPrinted>2018-08-23T14:18:01Z</cp:lastPrinted>
  <dcterms:created xsi:type="dcterms:W3CDTF">2016-07-11T19:17:31Z</dcterms:created>
  <dcterms:modified xsi:type="dcterms:W3CDTF">2018-08-23T14:18:10Z</dcterms:modified>
</cp:coreProperties>
</file>