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8.jpeg" ContentType="image/jpeg"/>
  <Override PartName="/ppt/media/image10.jpeg" ContentType="image/jpeg"/>
  <Override PartName="/ppt/media/image12.png" ContentType="image/png"/>
  <Override PartName="/ppt/media/image9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2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799262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A4CD172-0904-4558-B57C-EC2C122357DC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B4C154-02A6-4A01-9759-FE7D40A07F22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EDC4784-DA41-4C5A-B2B8-1239FFB63CF4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55F6D74-5247-47EA-8CFD-3A58DEE3D906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3"/>
          <a:stretch/>
        </p:blipFill>
        <p:spPr>
          <a:xfrm>
            <a:off x="222120" y="4868640"/>
            <a:ext cx="1011960" cy="1374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" name="CustomShape 1"/>
          <p:cNvSpPr/>
          <p:nvPr/>
        </p:nvSpPr>
        <p:spPr>
          <a:xfrm>
            <a:off x="7920" y="6300000"/>
            <a:ext cx="14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Arial"/>
              </a:rPr>
              <a:t>2014-2015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219240" y="335700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1700" strike="noStrike">
                <a:solidFill>
                  <a:srgbClr val="ff0000"/>
                </a:solidFill>
                <a:latin typeface="Calibri"/>
              </a:rPr>
              <a:t>DISTRICT</a:t>
            </a:r>
            <a:endParaRPr/>
          </a:p>
        </p:txBody>
      </p:sp>
      <p:pic>
        <p:nvPicPr>
          <p:cNvPr id="3" name="Image 14" descr=""/>
          <p:cNvPicPr/>
          <p:nvPr/>
        </p:nvPicPr>
        <p:blipFill>
          <a:blip r:embed="rId4"/>
          <a:stretch/>
        </p:blipFill>
        <p:spPr>
          <a:xfrm>
            <a:off x="6514200" y="-35640"/>
            <a:ext cx="2529360" cy="54576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219240" y="180972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LOGO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CLUB</a:t>
            </a:r>
            <a:endParaRPr/>
          </a:p>
        </p:txBody>
      </p:sp>
      <p:pic>
        <p:nvPicPr>
          <p:cNvPr id="5" name="Image 1" descr=""/>
          <p:cNvPicPr/>
          <p:nvPr/>
        </p:nvPicPr>
        <p:blipFill>
          <a:blip r:embed="rId5"/>
          <a:stretch/>
        </p:blipFill>
        <p:spPr>
          <a:xfrm>
            <a:off x="7956360" y="548640"/>
            <a:ext cx="562320" cy="574560"/>
          </a:xfrm>
          <a:prstGeom prst="rect">
            <a:avLst/>
          </a:prstGeom>
          <a:ln>
            <a:noFill/>
          </a:ln>
        </p:spPr>
      </p:pic>
      <p:pic>
        <p:nvPicPr>
          <p:cNvPr id="6" name="Image 2" descr=""/>
          <p:cNvPicPr/>
          <p:nvPr/>
        </p:nvPicPr>
        <p:blipFill>
          <a:blip r:embed="rId6"/>
          <a:stretch/>
        </p:blipFill>
        <p:spPr>
          <a:xfrm>
            <a:off x="8532360" y="620640"/>
            <a:ext cx="464760" cy="45684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59640" y="548640"/>
            <a:ext cx="6696360" cy="5720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fr-FR" strike="noStrike" u="sng">
                <a:solidFill>
                  <a:srgbClr val="0070c0"/>
                </a:solidFill>
                <a:latin typeface="Novecento wide UltraLight"/>
              </a:rPr>
              <a:t>Le Programme Educatif Fédéral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70c0"/>
                </a:solidFill>
                <a:latin typeface="Novecento wide UltraLight"/>
              </a:rPr>
              <a:t>Fiche « action »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1619280" y="5877360"/>
            <a:ext cx="6984360" cy="791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Référent P.E.F. / Elu du club : Bruno JOUFFROY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Mail : 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fc-crolles-bernin@lrafoot.org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Référent P.E.F. / Technicien du club : 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</a:rPr>
              <a:t>Marion DELPECH  Mail : marion.delpech.fccb@gmail.com</a:t>
            </a:r>
            <a:endParaRPr/>
          </a:p>
        </p:txBody>
      </p:sp>
      <p:pic>
        <p:nvPicPr>
          <p:cNvPr id="50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51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1602360" y="1340640"/>
            <a:ext cx="698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NOM du Club : FOOTBALL CLUB CROLLES BERNIN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__________________________________ </a:t>
            </a:r>
            <a:endParaRPr/>
          </a:p>
        </p:txBody>
      </p:sp>
      <p:pic>
        <p:nvPicPr>
          <p:cNvPr id="53" name="Picture 2" descr=""/>
          <p:cNvPicPr/>
          <p:nvPr/>
        </p:nvPicPr>
        <p:blipFill>
          <a:blip r:embed="rId3"/>
          <a:stretch/>
        </p:blipFill>
        <p:spPr>
          <a:xfrm>
            <a:off x="2352600" y="1917000"/>
            <a:ext cx="5171040" cy="387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500480" y="1774800"/>
            <a:ext cx="7391880" cy="119304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416520" bIns="14220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Montrer aux enfants ce qu’il faut manger avec un match.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869840" y="1696320"/>
            <a:ext cx="5173920" cy="4327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21240" bIns="20880" anchor="ctr"/>
          <a:p>
            <a:pPr>
              <a:lnSpc>
                <a:spcPct val="90000"/>
              </a:lnSpc>
            </a:pPr>
            <a:r>
              <a:rPr b="1" lang="fr-FR" sz="2000" strike="noStrike">
                <a:solidFill>
                  <a:srgbClr val="ffffff"/>
                </a:solidFill>
                <a:latin typeface="Calibri"/>
              </a:rPr>
              <a:t>OBJECTIF</a:t>
            </a: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1500480" y="3125880"/>
            <a:ext cx="7391880" cy="263412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374760" bIns="12816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Les enfants ont rendez-vous plus tôt pour voir le match d’une autre équipe de la catégorie.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Après les enfants sont allés au foyer pour manger en équipe.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Nous avons fait les courses pour une partie du petit déjeuner amélioré et les enfants ont aussi amené des fruits et des céréales.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Avant de manger on leur a expliqué pourquoi il fallait manger avant et match et ce qu’il fallait manger.</a:t>
            </a:r>
            <a:endParaRPr/>
          </a:p>
        </p:txBody>
      </p:sp>
      <p:sp>
        <p:nvSpPr>
          <p:cNvPr id="57" name="CustomShape 4"/>
          <p:cNvSpPr/>
          <p:nvPr/>
        </p:nvSpPr>
        <p:spPr>
          <a:xfrm>
            <a:off x="1869840" y="3069000"/>
            <a:ext cx="5173920" cy="1796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9360" bIns="9000" anchor="ctr"/>
          <a:p>
            <a:pPr>
              <a:lnSpc>
                <a:spcPct val="90000"/>
              </a:lnSpc>
            </a:pPr>
            <a:r>
              <a:rPr b="1" lang="fr-FR" sz="1600" strike="noStrike">
                <a:solidFill>
                  <a:srgbClr val="ffffff"/>
                </a:solidFill>
                <a:latin typeface="Calibri"/>
              </a:rPr>
              <a:t>DESCRIPTIF</a:t>
            </a:r>
            <a:endParaRPr/>
          </a:p>
        </p:txBody>
      </p:sp>
      <p:sp>
        <p:nvSpPr>
          <p:cNvPr id="58" name="CustomShape 5"/>
          <p:cNvSpPr/>
          <p:nvPr/>
        </p:nvSpPr>
        <p:spPr>
          <a:xfrm>
            <a:off x="1403640" y="5768640"/>
            <a:ext cx="75603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Date et lieu :  24 octobre 2015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Action ponctuelle 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Catégorie(s) concernée(s) : U12-U13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Nombre de participants : 12 enfants</a:t>
            </a:r>
            <a:endParaRPr/>
          </a:p>
        </p:txBody>
      </p:sp>
      <p:sp>
        <p:nvSpPr>
          <p:cNvPr id="59" name="CustomShape 6"/>
          <p:cNvSpPr/>
          <p:nvPr/>
        </p:nvSpPr>
        <p:spPr>
          <a:xfrm>
            <a:off x="1461240" y="1124640"/>
            <a:ext cx="7430760" cy="575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Thématique : SANTE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Nom de l’action : Petit déjeuner.</a:t>
            </a:r>
            <a:endParaRPr/>
          </a:p>
        </p:txBody>
      </p:sp>
      <p:pic>
        <p:nvPicPr>
          <p:cNvPr id="60" name="Picture 3" descr=""/>
          <p:cNvPicPr/>
          <p:nvPr/>
        </p:nvPicPr>
        <p:blipFill>
          <a:blip r:embed="rId1"/>
          <a:stretch/>
        </p:blipFill>
        <p:spPr>
          <a:xfrm>
            <a:off x="1547640" y="623880"/>
            <a:ext cx="1161000" cy="42840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4" descr=""/>
          <p:cNvPicPr/>
          <p:nvPr/>
        </p:nvPicPr>
        <p:blipFill>
          <a:blip r:embed="rId2"/>
          <a:stretch/>
        </p:blipFill>
        <p:spPr>
          <a:xfrm>
            <a:off x="2670120" y="623880"/>
            <a:ext cx="1072800" cy="42840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5" descr=""/>
          <p:cNvPicPr/>
          <p:nvPr/>
        </p:nvPicPr>
        <p:blipFill>
          <a:blip r:embed="rId3"/>
          <a:stretch/>
        </p:blipFill>
        <p:spPr>
          <a:xfrm>
            <a:off x="3718080" y="623880"/>
            <a:ext cx="1066680" cy="428400"/>
          </a:xfrm>
          <a:prstGeom prst="rect">
            <a:avLst/>
          </a:prstGeom>
          <a:ln w="9360">
            <a:noFill/>
          </a:ln>
        </p:spPr>
      </p:pic>
      <p:pic>
        <p:nvPicPr>
          <p:cNvPr id="63" name="Picture 6" descr=""/>
          <p:cNvPicPr/>
          <p:nvPr/>
        </p:nvPicPr>
        <p:blipFill>
          <a:blip r:embed="rId4"/>
          <a:stretch/>
        </p:blipFill>
        <p:spPr>
          <a:xfrm>
            <a:off x="4766040" y="623880"/>
            <a:ext cx="1039320" cy="428400"/>
          </a:xfrm>
          <a:prstGeom prst="rect">
            <a:avLst/>
          </a:prstGeom>
          <a:ln w="9360">
            <a:noFill/>
          </a:ln>
        </p:spPr>
      </p:pic>
      <p:pic>
        <p:nvPicPr>
          <p:cNvPr id="64" name="Picture 7" descr=""/>
          <p:cNvPicPr/>
          <p:nvPr/>
        </p:nvPicPr>
        <p:blipFill>
          <a:blip r:embed="rId5"/>
          <a:stretch/>
        </p:blipFill>
        <p:spPr>
          <a:xfrm>
            <a:off x="5763960" y="623880"/>
            <a:ext cx="1106640" cy="42840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6"/>
          <a:stretch/>
        </p:blipFill>
        <p:spPr>
          <a:xfrm>
            <a:off x="6861600" y="620640"/>
            <a:ext cx="1022400" cy="431640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14" descr=""/>
          <p:cNvPicPr/>
          <p:nvPr/>
        </p:nvPicPr>
        <p:blipFill>
          <a:blip r:embed="rId7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67" name="Picture 15" descr=""/>
          <p:cNvPicPr/>
          <p:nvPr/>
        </p:nvPicPr>
        <p:blipFill>
          <a:blip r:embed="rId8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259640" y="764640"/>
            <a:ext cx="770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70c0"/>
                </a:solidFill>
                <a:latin typeface="Novecento wide UltraLight"/>
              </a:rPr>
              <a:t>Retour en images sur la manifestation :</a:t>
            </a:r>
            <a:endParaRPr/>
          </a:p>
        </p:txBody>
      </p:sp>
      <p:pic>
        <p:nvPicPr>
          <p:cNvPr id="69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70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3"/>
          <a:stretch/>
        </p:blipFill>
        <p:spPr>
          <a:xfrm>
            <a:off x="4608000" y="4196880"/>
            <a:ext cx="3236040" cy="242712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"/>
          <p:cNvPicPr/>
          <p:nvPr/>
        </p:nvPicPr>
        <p:blipFill>
          <a:blip r:embed="rId4"/>
          <a:stretch/>
        </p:blipFill>
        <p:spPr>
          <a:xfrm>
            <a:off x="6264000" y="1248120"/>
            <a:ext cx="2088000" cy="278388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"/>
          <p:cNvPicPr/>
          <p:nvPr/>
        </p:nvPicPr>
        <p:blipFill>
          <a:blip r:embed="rId5"/>
          <a:stretch/>
        </p:blipFill>
        <p:spPr>
          <a:xfrm>
            <a:off x="1576440" y="2107080"/>
            <a:ext cx="2474280" cy="329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