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440988"/>
  <p:notesSz cx="6877050" cy="1000125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16F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2058" y="-96"/>
      </p:cViewPr>
      <p:guideLst>
        <p:guide orient="horz" pos="3289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8132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1" tIns="46141" rIns="92281" bIns="46141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 bwMode="auto">
          <a:xfrm>
            <a:off x="3894138" y="0"/>
            <a:ext cx="298132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1" tIns="46141" rIns="92281" bIns="46141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CE051760-B708-4D2B-A651-0525A7432058}" type="datetimeFigureOut">
              <a:rPr lang="fr-FR"/>
              <a:pPr>
                <a:defRPr/>
              </a:pPr>
              <a:t>21/08/2013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50950"/>
            <a:ext cx="2443162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 bwMode="auto">
          <a:xfrm>
            <a:off x="687388" y="4813300"/>
            <a:ext cx="5502275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1" tIns="46141" rIns="92281" bIns="461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 bwMode="auto">
          <a:xfrm>
            <a:off x="0" y="9501188"/>
            <a:ext cx="298132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1" tIns="46141" rIns="92281" bIns="46141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 bwMode="auto">
          <a:xfrm>
            <a:off x="3894138" y="9501188"/>
            <a:ext cx="298132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1" tIns="46141" rIns="92281" bIns="46141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86378480-FAD0-4C67-B9C5-AF16709558B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6387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CD68FE-4464-489B-A690-15D1F428B2D3}" type="slidenum">
              <a:rPr lang="fr-FR" smtClean="0"/>
              <a:pPr/>
              <a:t>1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57250" y="1497013"/>
            <a:ext cx="5143500" cy="31829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57250" y="4802188"/>
            <a:ext cx="5143500" cy="22082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8CF4D-C3D0-4EA8-AE02-B1B3DD26838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129DB-87B5-4FD8-B13B-E74AC5F73E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93F56-DA21-489D-AB98-E634642E1F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198AE-0634-49FB-9653-E0390BC8FB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2279650"/>
            <a:ext cx="5915025" cy="3803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8313" y="6119813"/>
            <a:ext cx="5915025" cy="200025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69D0D-D659-450E-B89C-D0169912C84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CFB08-6FC9-4D52-8C96-072D18E8514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3075" y="487363"/>
            <a:ext cx="5915025" cy="1766887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3075" y="2241550"/>
            <a:ext cx="2900363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3075" y="3340100"/>
            <a:ext cx="2900363" cy="491331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71863" y="2241550"/>
            <a:ext cx="2916237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6237" cy="491331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58030-639C-4859-AD65-2238F285A7E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CC287-E2DD-465B-96FC-8166B29F69A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E0B60-17A6-4116-857C-49C6348FD5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69E70-A13D-47F9-BE5E-BBB430720BA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916238" y="1316038"/>
            <a:ext cx="3471862" cy="6499225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6F1CD-287E-4F1D-8B7A-0C8299A38C8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7825" y="419100"/>
            <a:ext cx="6805613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28" tIns="50914" rIns="101828" bIns="509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7825" y="2436813"/>
            <a:ext cx="6805613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28" tIns="50914" rIns="101828" bIns="509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7825" y="9507538"/>
            <a:ext cx="1763713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28" tIns="50914" rIns="101828" bIns="50914" numCol="1" anchor="t" anchorCtr="0" compatLnSpc="1">
            <a:prstTxWarp prst="textNoShape">
              <a:avLst/>
            </a:prstTxWarp>
          </a:bodyPr>
          <a:lstStyle>
            <a:lvl1pPr>
              <a:defRPr sz="16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63" y="9507538"/>
            <a:ext cx="2395537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28" tIns="50914" rIns="101828" bIns="50914" numCol="1" anchor="t" anchorCtr="0" compatLnSpc="1">
            <a:prstTxWarp prst="textNoShape">
              <a:avLst/>
            </a:prstTxWarp>
          </a:bodyPr>
          <a:lstStyle>
            <a:lvl1pPr algn="ctr">
              <a:defRPr sz="16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9725" y="9507538"/>
            <a:ext cx="1763713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28" tIns="50914" rIns="101828" bIns="50914" numCol="1" anchor="t" anchorCtr="0" compatLnSpc="1">
            <a:prstTxWarp prst="textNoShape">
              <a:avLst/>
            </a:prstTxWarp>
          </a:bodyPr>
          <a:lstStyle>
            <a:lvl1pPr algn="r">
              <a:defRPr sz="1600" b="0"/>
            </a:lvl1pPr>
          </a:lstStyle>
          <a:p>
            <a:pPr>
              <a:defRPr/>
            </a:pPr>
            <a:fld id="{38F45215-8894-402E-87DF-0BEBAD2B221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1017588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panose="020B0604020202020204" pitchFamily="34" charset="0"/>
        </a:defRPr>
      </a:lvl2pPr>
      <a:lvl3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panose="020B0604020202020204" pitchFamily="34" charset="0"/>
        </a:defRPr>
      </a:lvl3pPr>
      <a:lvl4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panose="020B0604020202020204" pitchFamily="34" charset="0"/>
        </a:defRPr>
      </a:lvl4pPr>
      <a:lvl5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82588" indent="-382588" algn="l" defTabSz="1017588" rtl="0" eaLnBrk="0" fontAlgn="base" hangingPunct="0">
        <a:spcBef>
          <a:spcPct val="20000"/>
        </a:spcBef>
        <a:spcAft>
          <a:spcPct val="0"/>
        </a:spcAft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7588" rtl="0" eaLnBrk="0" fontAlgn="base" hangingPunct="0">
        <a:spcBef>
          <a:spcPct val="20000"/>
        </a:spcBef>
        <a:spcAft>
          <a:spcPct val="0"/>
        </a:spcAft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175" indent="-255588" algn="l" defTabSz="1017588" rtl="0" eaLnBrk="0" fontAlgn="base" hangingPunct="0">
        <a:spcBef>
          <a:spcPct val="20000"/>
        </a:spcBef>
        <a:spcAft>
          <a:spcPct val="0"/>
        </a:spcAft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763" indent="-255588" algn="l" defTabSz="1017588" rtl="0" eaLnBrk="0" fontAlgn="base" hangingPunct="0">
        <a:spcBef>
          <a:spcPct val="20000"/>
        </a:spcBef>
        <a:spcAft>
          <a:spcPct val="0"/>
        </a:spcAft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0763" indent="-254000" algn="l" defTabSz="1017588" rtl="0" eaLnBrk="0" fontAlgn="base" hangingPunct="0">
        <a:spcBef>
          <a:spcPct val="20000"/>
        </a:spcBef>
        <a:spcAft>
          <a:spcPct val="0"/>
        </a:spcAft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" name="AutoShape 5"/>
          <p:cNvSpPr>
            <a:spLocks noChangeArrowheads="1"/>
          </p:cNvSpPr>
          <p:nvPr/>
        </p:nvSpPr>
        <p:spPr bwMode="auto">
          <a:xfrm>
            <a:off x="428625" y="28575"/>
            <a:ext cx="6858000" cy="16240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1828" tIns="50914" rIns="101828" bIns="50914" anchor="ctr"/>
          <a:lstStyle/>
          <a:p>
            <a:pPr algn="ctr" defTabSz="1017588"/>
            <a:r>
              <a:rPr lang="fr-FR" sz="3100">
                <a:solidFill>
                  <a:schemeClr val="bg1"/>
                </a:solidFill>
                <a:latin typeface="Arial Black" pitchFamily="34" charset="0"/>
              </a:rPr>
              <a:t>           </a:t>
            </a:r>
            <a:r>
              <a:rPr lang="fr-FR" sz="3600">
                <a:solidFill>
                  <a:srgbClr val="3016F4"/>
                </a:solidFill>
                <a:latin typeface="Arial Black" pitchFamily="34" charset="0"/>
              </a:rPr>
              <a:t>ECOLE DE FOOTBALL</a:t>
            </a:r>
          </a:p>
          <a:p>
            <a:pPr algn="ctr" defTabSz="1017588"/>
            <a:r>
              <a:rPr lang="fr-FR" b="0">
                <a:solidFill>
                  <a:srgbClr val="3016F4"/>
                </a:solidFill>
              </a:rPr>
              <a:t>                      </a:t>
            </a:r>
            <a:r>
              <a:rPr lang="fr-FR" sz="2200" b="0">
                <a:solidFill>
                  <a:srgbClr val="3016F4"/>
                </a:solidFill>
              </a:rPr>
              <a:t>Centre Côte d’Or Football</a:t>
            </a:r>
          </a:p>
          <a:p>
            <a:pPr algn="ctr" defTabSz="1017588"/>
            <a:r>
              <a:rPr lang="fr-FR" sz="2200" b="0">
                <a:solidFill>
                  <a:srgbClr val="3016F4"/>
                </a:solidFill>
              </a:rPr>
              <a:t>                     Mairie - rue des écoles </a:t>
            </a:r>
          </a:p>
          <a:p>
            <a:pPr algn="ctr" defTabSz="1017588"/>
            <a:r>
              <a:rPr lang="fr-FR" sz="2200" b="0">
                <a:solidFill>
                  <a:srgbClr val="3016F4"/>
                </a:solidFill>
              </a:rPr>
              <a:t>                    21690 Verrey s/s Salmaise</a:t>
            </a:r>
          </a:p>
        </p:txBody>
      </p:sp>
      <p:sp>
        <p:nvSpPr>
          <p:cNvPr id="2075" name="AutoShape 7" descr="9k="/>
          <p:cNvSpPr>
            <a:spLocks noChangeAspect="1" noChangeArrowheads="1"/>
          </p:cNvSpPr>
          <p:nvPr/>
        </p:nvSpPr>
        <p:spPr bwMode="auto">
          <a:xfrm>
            <a:off x="3616325" y="5049838"/>
            <a:ext cx="328613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28" tIns="50914" rIns="101828" bIns="50914"/>
          <a:lstStyle/>
          <a:p>
            <a:pPr defTabSz="1017588"/>
            <a:endParaRPr lang="fr-FR"/>
          </a:p>
        </p:txBody>
      </p:sp>
      <p:sp>
        <p:nvSpPr>
          <p:cNvPr id="2076" name="Text Box 10"/>
          <p:cNvSpPr txBox="1">
            <a:spLocks noChangeArrowheads="1"/>
          </p:cNvSpPr>
          <p:nvPr/>
        </p:nvSpPr>
        <p:spPr bwMode="auto">
          <a:xfrm>
            <a:off x="504825" y="1676400"/>
            <a:ext cx="6215063" cy="182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28" tIns="50914" rIns="101828" bIns="50914">
            <a:spAutoFit/>
          </a:bodyPr>
          <a:lstStyle/>
          <a:p>
            <a:pPr defTabSz="1017588">
              <a:spcBef>
                <a:spcPct val="50000"/>
              </a:spcBef>
            </a:pPr>
            <a:r>
              <a:rPr lang="fr-FR" sz="5300">
                <a:latin typeface="Impact" pitchFamily="34" charset="0"/>
              </a:rPr>
              <a:t>Moi, je joue au</a:t>
            </a:r>
            <a:r>
              <a:rPr lang="fr-FR" sz="4500">
                <a:latin typeface="Impact" pitchFamily="34" charset="0"/>
              </a:rPr>
              <a:t> </a:t>
            </a:r>
          </a:p>
          <a:p>
            <a:pPr defTabSz="1017588">
              <a:spcBef>
                <a:spcPct val="50000"/>
              </a:spcBef>
            </a:pPr>
            <a:r>
              <a:rPr lang="fr-FR" sz="4000">
                <a:latin typeface="Impact" pitchFamily="34" charset="0"/>
              </a:rPr>
              <a:t>Centre Côte d’Or Football</a:t>
            </a:r>
          </a:p>
        </p:txBody>
      </p:sp>
      <p:sp>
        <p:nvSpPr>
          <p:cNvPr id="2077" name="Text Box 11"/>
          <p:cNvSpPr txBox="1">
            <a:spLocks noChangeArrowheads="1"/>
          </p:cNvSpPr>
          <p:nvPr/>
        </p:nvSpPr>
        <p:spPr bwMode="auto">
          <a:xfrm>
            <a:off x="4948238" y="4127500"/>
            <a:ext cx="2100262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28" tIns="50914" rIns="101828" bIns="50914">
            <a:spAutoFit/>
          </a:bodyPr>
          <a:lstStyle/>
          <a:p>
            <a:pPr defTabSz="1017588">
              <a:spcBef>
                <a:spcPct val="50000"/>
              </a:spcBef>
            </a:pPr>
            <a:r>
              <a:rPr lang="fr-FR" sz="5300" b="0">
                <a:latin typeface="Impact" pitchFamily="34" charset="0"/>
              </a:rPr>
              <a:t>Et toi ?</a:t>
            </a:r>
          </a:p>
        </p:txBody>
      </p:sp>
      <p:sp>
        <p:nvSpPr>
          <p:cNvPr id="2078" name="Text Box 12"/>
          <p:cNvSpPr txBox="1">
            <a:spLocks noChangeArrowheads="1"/>
          </p:cNvSpPr>
          <p:nvPr/>
        </p:nvSpPr>
        <p:spPr bwMode="auto">
          <a:xfrm>
            <a:off x="0" y="5678488"/>
            <a:ext cx="7561263" cy="370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28" tIns="50914" rIns="101828" bIns="50914">
            <a:spAutoFit/>
          </a:bodyPr>
          <a:lstStyle/>
          <a:p>
            <a:pPr algn="ctr" defTabSz="1017588">
              <a:spcBef>
                <a:spcPct val="50000"/>
              </a:spcBef>
            </a:pPr>
            <a:r>
              <a:rPr lang="fr-FR" sz="3600">
                <a:latin typeface="Impact" pitchFamily="34" charset="0"/>
              </a:rPr>
              <a:t>          </a:t>
            </a:r>
            <a:r>
              <a:rPr lang="fr-FR" sz="4000">
                <a:latin typeface="Impact" pitchFamily="34" charset="0"/>
              </a:rPr>
              <a:t>Tu as entre 5 ans et 15 ans</a:t>
            </a:r>
          </a:p>
          <a:p>
            <a:pPr algn="ctr" defTabSz="1017588">
              <a:spcBef>
                <a:spcPct val="50000"/>
              </a:spcBef>
            </a:pPr>
            <a:r>
              <a:rPr lang="fr-FR" sz="2700">
                <a:latin typeface="Impact" pitchFamily="34" charset="0"/>
              </a:rPr>
              <a:t>   </a:t>
            </a:r>
            <a:r>
              <a:rPr lang="fr-FR" sz="2800" b="0">
                <a:latin typeface="Impact" pitchFamily="34" charset="0"/>
              </a:rPr>
              <a:t>Viens me rejoindre, </a:t>
            </a:r>
            <a:r>
              <a:rPr lang="fr-FR" sz="2800" b="0" u="sng">
                <a:latin typeface="Impact" pitchFamily="34" charset="0"/>
              </a:rPr>
              <a:t>à partir du mercredi 4 sept</a:t>
            </a:r>
            <a:r>
              <a:rPr lang="fr-FR" sz="2800" b="0">
                <a:latin typeface="Impact" pitchFamily="34" charset="0"/>
              </a:rPr>
              <a:t>                               	         au stade de St Seine l’Abbaye </a:t>
            </a:r>
          </a:p>
          <a:p>
            <a:pPr algn="ctr" defTabSz="1017588">
              <a:spcBef>
                <a:spcPct val="50000"/>
              </a:spcBef>
            </a:pPr>
            <a:r>
              <a:rPr lang="fr-FR" sz="2800" b="0">
                <a:latin typeface="Impact" pitchFamily="34" charset="0"/>
              </a:rPr>
              <a:t>                         Année 2005/2008 à 14h              U7 / U9</a:t>
            </a:r>
          </a:p>
          <a:p>
            <a:pPr algn="ctr" defTabSz="1017588">
              <a:spcBef>
                <a:spcPct val="50000"/>
              </a:spcBef>
            </a:pPr>
            <a:r>
              <a:rPr lang="fr-FR" sz="2800" b="0">
                <a:latin typeface="Impact" pitchFamily="34" charset="0"/>
              </a:rPr>
              <a:t>                         Année 2003/2004 à 16h                   U11</a:t>
            </a:r>
          </a:p>
          <a:p>
            <a:pPr algn="ctr" defTabSz="1017588">
              <a:spcBef>
                <a:spcPct val="50000"/>
              </a:spcBef>
            </a:pPr>
            <a:r>
              <a:rPr lang="fr-FR" sz="2800" b="0">
                <a:latin typeface="Impact" pitchFamily="34" charset="0"/>
              </a:rPr>
              <a:t>                         Année  1999/2002 à 17h30        U13/U15</a:t>
            </a:r>
          </a:p>
        </p:txBody>
      </p:sp>
      <p:pic>
        <p:nvPicPr>
          <p:cNvPr id="2079" name="Picture 13" descr="cco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6900" y="66675"/>
            <a:ext cx="1119188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80" name="AutoShape 15" descr="Z"/>
          <p:cNvSpPr>
            <a:spLocks noChangeAspect="1" noChangeArrowheads="1"/>
          </p:cNvSpPr>
          <p:nvPr/>
        </p:nvSpPr>
        <p:spPr bwMode="auto">
          <a:xfrm>
            <a:off x="3611563" y="5046663"/>
            <a:ext cx="338137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28" tIns="50914" rIns="101828" bIns="50914"/>
          <a:lstStyle/>
          <a:p>
            <a:pPr defTabSz="1017588"/>
            <a:endParaRPr lang="fr-FR"/>
          </a:p>
        </p:txBody>
      </p:sp>
      <p:sp>
        <p:nvSpPr>
          <p:cNvPr id="2081" name="AutoShape 17" descr="Z"/>
          <p:cNvSpPr>
            <a:spLocks noChangeAspect="1" noChangeArrowheads="1"/>
          </p:cNvSpPr>
          <p:nvPr/>
        </p:nvSpPr>
        <p:spPr bwMode="auto">
          <a:xfrm>
            <a:off x="3611563" y="5046663"/>
            <a:ext cx="338137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28" tIns="50914" rIns="101828" bIns="50914"/>
          <a:lstStyle/>
          <a:p>
            <a:pPr defTabSz="1017588"/>
            <a:endParaRPr lang="fr-FR"/>
          </a:p>
        </p:txBody>
      </p:sp>
      <p:sp>
        <p:nvSpPr>
          <p:cNvPr id="2082" name="AutoShape 20"/>
          <p:cNvSpPr>
            <a:spLocks noChangeArrowheads="1"/>
          </p:cNvSpPr>
          <p:nvPr/>
        </p:nvSpPr>
        <p:spPr bwMode="auto">
          <a:xfrm>
            <a:off x="276225" y="9571038"/>
            <a:ext cx="7080250" cy="869950"/>
          </a:xfrm>
          <a:prstGeom prst="roundRect">
            <a:avLst>
              <a:gd name="adj" fmla="val 16667"/>
            </a:avLst>
          </a:prstGeom>
          <a:solidFill>
            <a:srgbClr val="3016F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1828" tIns="356397" rIns="101828" bIns="50914" anchor="ctr" anchorCtr="1"/>
          <a:lstStyle/>
          <a:p>
            <a:pPr algn="ctr" defTabSz="1017588"/>
            <a:r>
              <a:rPr lang="fr-FR">
                <a:solidFill>
                  <a:schemeClr val="bg1"/>
                </a:solidFill>
              </a:rPr>
              <a:t>Adresse stade: rue de la gare 21440 St Seine l’Abbaye </a:t>
            </a:r>
          </a:p>
          <a:p>
            <a:pPr algn="ctr" defTabSz="1017588"/>
            <a:r>
              <a:rPr lang="fr-FR">
                <a:solidFill>
                  <a:schemeClr val="bg1"/>
                </a:solidFill>
              </a:rPr>
              <a:t>CONTACT: 06.40.40.92.25– ccof21@orange.fr</a:t>
            </a:r>
          </a:p>
          <a:p>
            <a:pPr algn="ctr" defTabSz="1017588"/>
            <a:r>
              <a:rPr lang="fr-FR" b="0">
                <a:solidFill>
                  <a:srgbClr val="3016F4"/>
                </a:solidFill>
              </a:rPr>
              <a:t>              </a:t>
            </a:r>
          </a:p>
        </p:txBody>
      </p:sp>
      <p:graphicFrame>
        <p:nvGraphicFramePr>
          <p:cNvPr id="2073" name="Object 25"/>
          <p:cNvGraphicFramePr>
            <a:graphicFrameLocks noChangeAspect="1"/>
          </p:cNvGraphicFramePr>
          <p:nvPr/>
        </p:nvGraphicFramePr>
        <p:xfrm>
          <a:off x="1587500" y="3519488"/>
          <a:ext cx="1809750" cy="2219325"/>
        </p:xfrm>
        <a:graphic>
          <a:graphicData uri="http://schemas.openxmlformats.org/presentationml/2006/ole">
            <p:oleObj spid="_x0000_s2073" name="Bitmap Image" r:id="rId5" imgW="1552792" imgH="1895238" progId="">
              <p:embed/>
            </p:oleObj>
          </a:graphicData>
        </a:graphic>
      </p:graphicFrame>
      <p:sp>
        <p:nvSpPr>
          <p:cNvPr id="2083" name="AutoShape 37"/>
          <p:cNvSpPr>
            <a:spLocks noChangeArrowheads="1"/>
          </p:cNvSpPr>
          <p:nvPr/>
        </p:nvSpPr>
        <p:spPr bwMode="auto">
          <a:xfrm>
            <a:off x="428625" y="1716088"/>
            <a:ext cx="5486400" cy="1828800"/>
          </a:xfrm>
          <a:prstGeom prst="wedgeRoundRectCallout">
            <a:avLst>
              <a:gd name="adj1" fmla="val 2606"/>
              <a:gd name="adj2" fmla="val 93662"/>
              <a:gd name="adj3" fmla="val 16667"/>
            </a:avLst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defTabSz="1017588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78</Words>
  <Application>Microsoft Office PowerPoint</Application>
  <PresentationFormat>Personnalisé</PresentationFormat>
  <Paragraphs>16</Paragraphs>
  <Slides>1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Modèle de conception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Arial Black</vt:lpstr>
      <vt:lpstr>Impact</vt:lpstr>
      <vt:lpstr>Modèle par défaut</vt:lpstr>
      <vt:lpstr>Bitmap Image</vt:lpstr>
      <vt:lpstr>Diapositive 1</vt:lpstr>
    </vt:vector>
  </TitlesOfParts>
  <Company>ESSILOR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defayeg</dc:creator>
  <cp:lastModifiedBy> </cp:lastModifiedBy>
  <cp:revision>22</cp:revision>
  <dcterms:created xsi:type="dcterms:W3CDTF">2013-04-11T02:17:16Z</dcterms:created>
  <dcterms:modified xsi:type="dcterms:W3CDTF">2013-08-21T07:38:51Z</dcterms:modified>
</cp:coreProperties>
</file>