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6C14FE-E395-4DD6-8A48-349228B33285}" type="datetimeFigureOut">
              <a:rPr lang="fr-FR" smtClean="0"/>
              <a:t>10/09/2013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813E0-FCC8-4B7B-A5CD-C2F0ABE8D17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smtClean="0"/>
              <a:t>SEMAINE 6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C1F2E-BDB5-4AE5-8A7E-9CCF93884495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A8C5-562A-43AC-BC34-93A96C4B0756}" type="datetimeFigureOut">
              <a:rPr lang="fr-FR" smtClean="0"/>
              <a:t>10/09/2013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8FEFF-344B-4157-A60A-579A98A25F4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A8C5-562A-43AC-BC34-93A96C4B0756}" type="datetimeFigureOut">
              <a:rPr lang="fr-FR" smtClean="0"/>
              <a:t>10/09/2013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8FEFF-344B-4157-A60A-579A98A25F4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A8C5-562A-43AC-BC34-93A96C4B0756}" type="datetimeFigureOut">
              <a:rPr lang="fr-FR" smtClean="0"/>
              <a:t>10/09/2013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8FEFF-344B-4157-A60A-579A98A25F4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A8C5-562A-43AC-BC34-93A96C4B0756}" type="datetimeFigureOut">
              <a:rPr lang="fr-FR" smtClean="0"/>
              <a:t>10/09/2013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8FEFF-344B-4157-A60A-579A98A25F4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A8C5-562A-43AC-BC34-93A96C4B0756}" type="datetimeFigureOut">
              <a:rPr lang="fr-FR" smtClean="0"/>
              <a:t>10/09/2013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8FEFF-344B-4157-A60A-579A98A25F4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A8C5-562A-43AC-BC34-93A96C4B0756}" type="datetimeFigureOut">
              <a:rPr lang="fr-FR" smtClean="0"/>
              <a:t>10/09/2013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8FEFF-344B-4157-A60A-579A98A25F4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A8C5-562A-43AC-BC34-93A96C4B0756}" type="datetimeFigureOut">
              <a:rPr lang="fr-FR" smtClean="0"/>
              <a:t>10/09/2013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8FEFF-344B-4157-A60A-579A98A25F4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A8C5-562A-43AC-BC34-93A96C4B0756}" type="datetimeFigureOut">
              <a:rPr lang="fr-FR" smtClean="0"/>
              <a:t>10/09/2013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8FEFF-344B-4157-A60A-579A98A25F4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A8C5-562A-43AC-BC34-93A96C4B0756}" type="datetimeFigureOut">
              <a:rPr lang="fr-FR" smtClean="0"/>
              <a:t>10/09/2013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8FEFF-344B-4157-A60A-579A98A25F4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A8C5-562A-43AC-BC34-93A96C4B0756}" type="datetimeFigureOut">
              <a:rPr lang="fr-FR" smtClean="0"/>
              <a:t>10/09/2013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8FEFF-344B-4157-A60A-579A98A25F4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A8C5-562A-43AC-BC34-93A96C4B0756}" type="datetimeFigureOut">
              <a:rPr lang="fr-FR" smtClean="0"/>
              <a:t>10/09/2013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8FEFF-344B-4157-A60A-579A98A25F4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1A8C5-562A-43AC-BC34-93A96C4B0756}" type="datetimeFigureOut">
              <a:rPr lang="fr-FR" smtClean="0"/>
              <a:t>10/09/2013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8FEFF-344B-4157-A60A-579A98A25F4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39"/>
          <p:cNvGrpSpPr/>
          <p:nvPr/>
        </p:nvGrpSpPr>
        <p:grpSpPr>
          <a:xfrm>
            <a:off x="71406" y="285728"/>
            <a:ext cx="900000" cy="6336000"/>
            <a:chOff x="152400" y="152400"/>
            <a:chExt cx="1600259" cy="6491310"/>
          </a:xfrm>
        </p:grpSpPr>
        <p:sp>
          <p:nvSpPr>
            <p:cNvPr id="41" name="Rectangle 94"/>
            <p:cNvSpPr>
              <a:spLocks noChangeArrowheads="1"/>
            </p:cNvSpPr>
            <p:nvPr/>
          </p:nvSpPr>
          <p:spPr bwMode="auto">
            <a:xfrm>
              <a:off x="152400" y="152400"/>
              <a:ext cx="1600259" cy="64913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dirty="0">
                <a:latin typeface="Calibri" pitchFamily="34" charset="0"/>
              </a:endParaRPr>
            </a:p>
          </p:txBody>
        </p:sp>
        <p:sp>
          <p:nvSpPr>
            <p:cNvPr id="43" name="Rectangle 161"/>
            <p:cNvSpPr>
              <a:spLocks noChangeArrowheads="1"/>
            </p:cNvSpPr>
            <p:nvPr/>
          </p:nvSpPr>
          <p:spPr bwMode="auto">
            <a:xfrm>
              <a:off x="644787" y="2647834"/>
              <a:ext cx="596975" cy="28575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44" name="Rectangle 161"/>
            <p:cNvSpPr>
              <a:spLocks noChangeArrowheads="1"/>
            </p:cNvSpPr>
            <p:nvPr/>
          </p:nvSpPr>
          <p:spPr bwMode="auto">
            <a:xfrm>
              <a:off x="204419" y="2137261"/>
              <a:ext cx="1472238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fr-FR" sz="1200" b="1" u="sng" dirty="0" smtClean="0">
                  <a:latin typeface="Calibri" pitchFamily="34" charset="0"/>
                </a:rPr>
                <a:t>Terrain Espérance</a:t>
              </a:r>
              <a:endParaRPr lang="fr-FR" sz="1200" b="1" u="sng" dirty="0">
                <a:latin typeface="Calibri" pitchFamily="34" charset="0"/>
              </a:endParaRPr>
            </a:p>
          </p:txBody>
        </p:sp>
        <p:sp>
          <p:nvSpPr>
            <p:cNvPr id="45" name="Rectangle 161"/>
            <p:cNvSpPr>
              <a:spLocks noChangeArrowheads="1"/>
            </p:cNvSpPr>
            <p:nvPr/>
          </p:nvSpPr>
          <p:spPr bwMode="auto">
            <a:xfrm>
              <a:off x="269429" y="3233347"/>
              <a:ext cx="1280207" cy="285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fr-FR" sz="1200" b="1" u="sng" dirty="0" smtClean="0">
                  <a:latin typeface="Calibri" pitchFamily="34" charset="0"/>
                </a:rPr>
                <a:t>Terrains Cézeaux</a:t>
              </a:r>
              <a:endParaRPr lang="fr-FR" sz="1200" b="1" u="sng" dirty="0">
                <a:latin typeface="Calibri" pitchFamily="34" charset="0"/>
              </a:endParaRPr>
            </a:p>
          </p:txBody>
        </p:sp>
        <p:grpSp>
          <p:nvGrpSpPr>
            <p:cNvPr id="3" name="Groupe 44"/>
            <p:cNvGrpSpPr/>
            <p:nvPr/>
          </p:nvGrpSpPr>
          <p:grpSpPr>
            <a:xfrm>
              <a:off x="508665" y="4257995"/>
              <a:ext cx="845570" cy="285752"/>
              <a:chOff x="548808" y="2757797"/>
              <a:chExt cx="960876" cy="285752"/>
            </a:xfrm>
          </p:grpSpPr>
          <p:sp>
            <p:nvSpPr>
              <p:cNvPr id="57" name="Rectangle 98"/>
              <p:cNvSpPr>
                <a:spLocks noChangeArrowheads="1"/>
              </p:cNvSpPr>
              <p:nvPr/>
            </p:nvSpPr>
            <p:spPr bwMode="auto">
              <a:xfrm>
                <a:off x="831303" y="2757797"/>
                <a:ext cx="678381" cy="285752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fr-FR" dirty="0">
                  <a:latin typeface="Calibri" pitchFamily="34" charset="0"/>
                </a:endParaRPr>
              </a:p>
            </p:txBody>
          </p:sp>
          <p:sp>
            <p:nvSpPr>
              <p:cNvPr id="58" name="Rectangle 98"/>
              <p:cNvSpPr>
                <a:spLocks noChangeArrowheads="1"/>
              </p:cNvSpPr>
              <p:nvPr/>
            </p:nvSpPr>
            <p:spPr bwMode="auto">
              <a:xfrm>
                <a:off x="548808" y="2757797"/>
                <a:ext cx="357190" cy="285752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fr-FR" sz="1000" dirty="0" smtClean="0">
                    <a:latin typeface="Calibri" pitchFamily="34" charset="0"/>
                  </a:rPr>
                  <a:t>T4</a:t>
                </a:r>
                <a:endParaRPr lang="fr-FR" sz="1000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e 46"/>
            <p:cNvGrpSpPr/>
            <p:nvPr/>
          </p:nvGrpSpPr>
          <p:grpSpPr>
            <a:xfrm>
              <a:off x="508665" y="3745671"/>
              <a:ext cx="845570" cy="285752"/>
              <a:chOff x="548808" y="2602663"/>
              <a:chExt cx="960876" cy="285752"/>
            </a:xfrm>
          </p:grpSpPr>
          <p:sp>
            <p:nvSpPr>
              <p:cNvPr id="55" name="Rectangle 105"/>
              <p:cNvSpPr>
                <a:spLocks noChangeArrowheads="1"/>
              </p:cNvSpPr>
              <p:nvPr/>
            </p:nvSpPr>
            <p:spPr bwMode="auto">
              <a:xfrm>
                <a:off x="831303" y="2602663"/>
                <a:ext cx="678381" cy="285752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fr-FR" sz="1400" dirty="0">
                  <a:latin typeface="Calibri" pitchFamily="34" charset="0"/>
                </a:endParaRPr>
              </a:p>
            </p:txBody>
          </p:sp>
          <p:sp>
            <p:nvSpPr>
              <p:cNvPr id="56" name="Rectangle 105"/>
              <p:cNvSpPr>
                <a:spLocks noChangeArrowheads="1"/>
              </p:cNvSpPr>
              <p:nvPr/>
            </p:nvSpPr>
            <p:spPr bwMode="auto">
              <a:xfrm>
                <a:off x="548808" y="2602663"/>
                <a:ext cx="357190" cy="285752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fr-FR" sz="1000" dirty="0" smtClean="0">
                    <a:latin typeface="Calibri" pitchFamily="34" charset="0"/>
                  </a:rPr>
                  <a:t>T1</a:t>
                </a:r>
                <a:endParaRPr lang="fr-FR" sz="1000" dirty="0">
                  <a:latin typeface="Calibri" pitchFamily="34" charset="0"/>
                </a:endParaRPr>
              </a:p>
            </p:txBody>
          </p:sp>
        </p:grpSp>
        <p:grpSp>
          <p:nvGrpSpPr>
            <p:cNvPr id="5" name="Groupe 48"/>
            <p:cNvGrpSpPr/>
            <p:nvPr/>
          </p:nvGrpSpPr>
          <p:grpSpPr>
            <a:xfrm>
              <a:off x="508665" y="4770318"/>
              <a:ext cx="845570" cy="285752"/>
              <a:chOff x="548808" y="3698748"/>
              <a:chExt cx="960876" cy="285752"/>
            </a:xfrm>
          </p:grpSpPr>
          <p:sp>
            <p:nvSpPr>
              <p:cNvPr id="53" name="Rectangle 99"/>
              <p:cNvSpPr>
                <a:spLocks noChangeArrowheads="1"/>
              </p:cNvSpPr>
              <p:nvPr/>
            </p:nvSpPr>
            <p:spPr bwMode="auto">
              <a:xfrm>
                <a:off x="831303" y="3698748"/>
                <a:ext cx="678381" cy="28575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fr-FR" dirty="0">
                  <a:latin typeface="Calibri" pitchFamily="34" charset="0"/>
                </a:endParaRPr>
              </a:p>
            </p:txBody>
          </p:sp>
          <p:sp>
            <p:nvSpPr>
              <p:cNvPr id="54" name="Rectangle 99"/>
              <p:cNvSpPr>
                <a:spLocks noChangeArrowheads="1"/>
              </p:cNvSpPr>
              <p:nvPr/>
            </p:nvSpPr>
            <p:spPr bwMode="auto">
              <a:xfrm>
                <a:off x="548808" y="3698748"/>
                <a:ext cx="357190" cy="28575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fr-FR" sz="1000" dirty="0" smtClean="0">
                    <a:latin typeface="Calibri" pitchFamily="34" charset="0"/>
                  </a:rPr>
                  <a:t>T5</a:t>
                </a:r>
                <a:endParaRPr lang="fr-FR" sz="1000" dirty="0">
                  <a:latin typeface="Calibri" pitchFamily="34" charset="0"/>
                </a:endParaRPr>
              </a:p>
            </p:txBody>
          </p:sp>
        </p:grpSp>
        <p:sp>
          <p:nvSpPr>
            <p:cNvPr id="50" name="Rectangle 161"/>
            <p:cNvSpPr>
              <a:spLocks noChangeArrowheads="1"/>
            </p:cNvSpPr>
            <p:nvPr/>
          </p:nvSpPr>
          <p:spPr bwMode="auto">
            <a:xfrm>
              <a:off x="275497" y="5348827"/>
              <a:ext cx="1354064" cy="428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fr-FR" sz="1400" b="1" u="sng" dirty="0" smtClean="0">
                  <a:latin typeface="Calibri" pitchFamily="34" charset="0"/>
                </a:rPr>
                <a:t>Matchs </a:t>
              </a:r>
              <a:r>
                <a:rPr lang="fr-FR" sz="1400" b="1" u="sng" dirty="0" err="1" smtClean="0">
                  <a:latin typeface="Calibri" pitchFamily="34" charset="0"/>
                </a:rPr>
                <a:t>ext</a:t>
              </a:r>
              <a:endParaRPr lang="fr-FR" sz="1400" b="1" u="sng" dirty="0">
                <a:latin typeface="Calibri" pitchFamily="34" charset="0"/>
              </a:endParaRPr>
            </a:p>
          </p:txBody>
        </p:sp>
        <p:sp>
          <p:nvSpPr>
            <p:cNvPr id="51" name="Rectangle 119"/>
            <p:cNvSpPr>
              <a:spLocks noChangeArrowheads="1"/>
            </p:cNvSpPr>
            <p:nvPr/>
          </p:nvSpPr>
          <p:spPr bwMode="auto">
            <a:xfrm>
              <a:off x="644787" y="6014533"/>
              <a:ext cx="671287" cy="285752"/>
            </a:xfrm>
            <a:prstGeom prst="rect">
              <a:avLst/>
            </a:prstGeom>
            <a:solidFill>
              <a:srgbClr val="FFE7E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52" name="Rectangle 161"/>
            <p:cNvSpPr>
              <a:spLocks noChangeArrowheads="1"/>
            </p:cNvSpPr>
            <p:nvPr/>
          </p:nvSpPr>
          <p:spPr bwMode="auto">
            <a:xfrm>
              <a:off x="152400" y="214290"/>
              <a:ext cx="1571635" cy="1714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fr-FR" sz="2000" b="1" u="sng" dirty="0" smtClean="0">
                  <a:latin typeface="Calibri" pitchFamily="34" charset="0"/>
                </a:rPr>
                <a:t>DU 09/09</a:t>
              </a:r>
            </a:p>
            <a:p>
              <a:pPr algn="ctr"/>
              <a:r>
                <a:rPr lang="fr-FR" sz="2000" b="1" u="sng" dirty="0" smtClean="0">
                  <a:latin typeface="Calibri" pitchFamily="34" charset="0"/>
                </a:rPr>
                <a:t>2013 au 15/09</a:t>
              </a:r>
            </a:p>
            <a:p>
              <a:pPr algn="ctr"/>
              <a:r>
                <a:rPr lang="fr-FR" sz="2000" b="1" u="sng" dirty="0" smtClean="0">
                  <a:latin typeface="Calibri" pitchFamily="34" charset="0"/>
                </a:rPr>
                <a:t>2013</a:t>
              </a:r>
              <a:endParaRPr lang="fr-FR" sz="2000" b="1" u="sng" dirty="0">
                <a:latin typeface="Calibri" pitchFamily="34" charset="0"/>
              </a:endParaRPr>
            </a:p>
          </p:txBody>
        </p:sp>
      </p:grpSp>
      <p:grpSp>
        <p:nvGrpSpPr>
          <p:cNvPr id="6" name="Groupe 102"/>
          <p:cNvGrpSpPr/>
          <p:nvPr/>
        </p:nvGrpSpPr>
        <p:grpSpPr>
          <a:xfrm>
            <a:off x="997408" y="143236"/>
            <a:ext cx="8077517" cy="6643349"/>
            <a:chOff x="997182" y="143237"/>
            <a:chExt cx="8051225" cy="6591084"/>
          </a:xfrm>
        </p:grpSpPr>
        <p:grpSp>
          <p:nvGrpSpPr>
            <p:cNvPr id="7" name="Groupe 88"/>
            <p:cNvGrpSpPr/>
            <p:nvPr/>
          </p:nvGrpSpPr>
          <p:grpSpPr>
            <a:xfrm>
              <a:off x="997182" y="143237"/>
              <a:ext cx="361697" cy="6591084"/>
              <a:chOff x="997182" y="143237"/>
              <a:chExt cx="361697" cy="6591084"/>
            </a:xfrm>
          </p:grpSpPr>
          <p:sp>
            <p:nvSpPr>
              <p:cNvPr id="22" name="Text Box 22"/>
              <p:cNvSpPr txBox="1">
                <a:spLocks noChangeArrowheads="1"/>
              </p:cNvSpPr>
              <p:nvPr/>
            </p:nvSpPr>
            <p:spPr bwMode="auto">
              <a:xfrm>
                <a:off x="997182" y="143237"/>
                <a:ext cx="288644" cy="2777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fr-FR" sz="1200" dirty="0" smtClean="0">
                    <a:latin typeface="Calibri" pitchFamily="34" charset="0"/>
                  </a:rPr>
                  <a:t>10h</a:t>
                </a:r>
                <a:endParaRPr lang="fr-FR" sz="1200" dirty="0">
                  <a:latin typeface="Calibri" pitchFamily="34" charset="0"/>
                </a:endParaRPr>
              </a:p>
            </p:txBody>
          </p:sp>
          <p:cxnSp>
            <p:nvCxnSpPr>
              <p:cNvPr id="80" name="Connecteur droit 79"/>
              <p:cNvCxnSpPr/>
              <p:nvPr/>
            </p:nvCxnSpPr>
            <p:spPr>
              <a:xfrm rot="5400000" flipH="1" flipV="1">
                <a:off x="-1910001" y="3465442"/>
                <a:ext cx="6536171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1" name="Connecteur droit 90"/>
            <p:cNvCxnSpPr/>
            <p:nvPr/>
          </p:nvCxnSpPr>
          <p:spPr>
            <a:xfrm>
              <a:off x="1297717" y="285728"/>
              <a:ext cx="775069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 Box 22"/>
          <p:cNvSpPr txBox="1">
            <a:spLocks noChangeArrowheads="1"/>
          </p:cNvSpPr>
          <p:nvPr/>
        </p:nvSpPr>
        <p:spPr bwMode="auto">
          <a:xfrm>
            <a:off x="935379" y="651671"/>
            <a:ext cx="4219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fr-FR" sz="1200" dirty="0" smtClean="0">
                <a:latin typeface="Calibri" pitchFamily="34" charset="0"/>
              </a:rPr>
              <a:t>12h</a:t>
            </a:r>
            <a:endParaRPr lang="fr-FR" sz="1200" dirty="0">
              <a:latin typeface="Calibri" pitchFamily="34" charset="0"/>
            </a:endParaRPr>
          </a:p>
        </p:txBody>
      </p:sp>
      <p:cxnSp>
        <p:nvCxnSpPr>
          <p:cNvPr id="71" name="Connecteur droit 70"/>
          <p:cNvCxnSpPr/>
          <p:nvPr/>
        </p:nvCxnSpPr>
        <p:spPr>
          <a:xfrm>
            <a:off x="1285851" y="855631"/>
            <a:ext cx="7776000" cy="1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/>
          <p:cNvCxnSpPr/>
          <p:nvPr/>
        </p:nvCxnSpPr>
        <p:spPr>
          <a:xfrm rot="5400000" flipH="1" flipV="1">
            <a:off x="5777797" y="3507494"/>
            <a:ext cx="6588000" cy="15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>
            <a:off x="1296594" y="1212821"/>
            <a:ext cx="7776000" cy="1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>
            <a:off x="1285852" y="1570011"/>
            <a:ext cx="7776000" cy="1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>
            <a:off x="1285852" y="1927201"/>
            <a:ext cx="7776000" cy="1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/>
          <p:cNvCxnSpPr/>
          <p:nvPr/>
        </p:nvCxnSpPr>
        <p:spPr>
          <a:xfrm>
            <a:off x="1285852" y="2284391"/>
            <a:ext cx="7776000" cy="1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81"/>
          <p:cNvCxnSpPr/>
          <p:nvPr/>
        </p:nvCxnSpPr>
        <p:spPr>
          <a:xfrm>
            <a:off x="1285852" y="2641581"/>
            <a:ext cx="7776000" cy="1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82"/>
          <p:cNvCxnSpPr/>
          <p:nvPr/>
        </p:nvCxnSpPr>
        <p:spPr>
          <a:xfrm>
            <a:off x="1285852" y="2998771"/>
            <a:ext cx="7776000" cy="1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/>
          <p:cNvCxnSpPr/>
          <p:nvPr/>
        </p:nvCxnSpPr>
        <p:spPr>
          <a:xfrm>
            <a:off x="1285852" y="3355961"/>
            <a:ext cx="7776000" cy="1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84"/>
          <p:cNvCxnSpPr/>
          <p:nvPr/>
        </p:nvCxnSpPr>
        <p:spPr>
          <a:xfrm>
            <a:off x="1285852" y="3713151"/>
            <a:ext cx="7776000" cy="1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/>
          <p:cNvCxnSpPr/>
          <p:nvPr/>
        </p:nvCxnSpPr>
        <p:spPr>
          <a:xfrm>
            <a:off x="1285852" y="4070341"/>
            <a:ext cx="7776000" cy="1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86"/>
          <p:cNvCxnSpPr/>
          <p:nvPr/>
        </p:nvCxnSpPr>
        <p:spPr>
          <a:xfrm>
            <a:off x="1285852" y="4427531"/>
            <a:ext cx="7776000" cy="1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87"/>
          <p:cNvCxnSpPr/>
          <p:nvPr/>
        </p:nvCxnSpPr>
        <p:spPr>
          <a:xfrm>
            <a:off x="1296594" y="4784721"/>
            <a:ext cx="7776000" cy="1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88"/>
          <p:cNvCxnSpPr/>
          <p:nvPr/>
        </p:nvCxnSpPr>
        <p:spPr>
          <a:xfrm>
            <a:off x="1285852" y="5141911"/>
            <a:ext cx="7776000" cy="1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 Box 22"/>
          <p:cNvSpPr txBox="1">
            <a:spLocks noChangeArrowheads="1"/>
          </p:cNvSpPr>
          <p:nvPr/>
        </p:nvSpPr>
        <p:spPr bwMode="auto">
          <a:xfrm>
            <a:off x="928662" y="1000108"/>
            <a:ext cx="4219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fr-FR" sz="1200" dirty="0" smtClean="0">
                <a:latin typeface="Calibri" pitchFamily="34" charset="0"/>
              </a:rPr>
              <a:t>13h</a:t>
            </a:r>
            <a:endParaRPr lang="fr-FR" sz="1200" dirty="0">
              <a:latin typeface="Calibri" pitchFamily="34" charset="0"/>
            </a:endParaRPr>
          </a:p>
        </p:txBody>
      </p:sp>
      <p:sp>
        <p:nvSpPr>
          <p:cNvPr id="92" name="Text Box 22"/>
          <p:cNvSpPr txBox="1">
            <a:spLocks noChangeArrowheads="1"/>
          </p:cNvSpPr>
          <p:nvPr/>
        </p:nvSpPr>
        <p:spPr bwMode="auto">
          <a:xfrm>
            <a:off x="928662" y="1785926"/>
            <a:ext cx="4219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fr-FR" sz="1200" dirty="0" smtClean="0">
                <a:latin typeface="Calibri" pitchFamily="34" charset="0"/>
              </a:rPr>
              <a:t>14h</a:t>
            </a:r>
            <a:endParaRPr lang="fr-FR" sz="1200" dirty="0">
              <a:latin typeface="Calibri" pitchFamily="34" charset="0"/>
            </a:endParaRPr>
          </a:p>
        </p:txBody>
      </p:sp>
      <p:sp>
        <p:nvSpPr>
          <p:cNvPr id="104" name="Text Box 22"/>
          <p:cNvSpPr txBox="1">
            <a:spLocks noChangeArrowheads="1"/>
          </p:cNvSpPr>
          <p:nvPr/>
        </p:nvSpPr>
        <p:spPr bwMode="auto">
          <a:xfrm>
            <a:off x="928662" y="2500306"/>
            <a:ext cx="4219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fr-FR" sz="1200" dirty="0" smtClean="0">
                <a:latin typeface="Calibri" pitchFamily="34" charset="0"/>
              </a:rPr>
              <a:t>15h</a:t>
            </a:r>
            <a:endParaRPr lang="fr-FR" sz="1200" dirty="0">
              <a:latin typeface="Calibri" pitchFamily="34" charset="0"/>
            </a:endParaRPr>
          </a:p>
        </p:txBody>
      </p:sp>
      <p:sp>
        <p:nvSpPr>
          <p:cNvPr id="105" name="Text Box 22"/>
          <p:cNvSpPr txBox="1">
            <a:spLocks noChangeArrowheads="1"/>
          </p:cNvSpPr>
          <p:nvPr/>
        </p:nvSpPr>
        <p:spPr bwMode="auto">
          <a:xfrm>
            <a:off x="928662" y="3223439"/>
            <a:ext cx="4219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fr-FR" sz="1200" dirty="0" smtClean="0">
                <a:latin typeface="Calibri" pitchFamily="34" charset="0"/>
              </a:rPr>
              <a:t>16h</a:t>
            </a:r>
            <a:endParaRPr lang="fr-FR" sz="1200" dirty="0">
              <a:latin typeface="Calibri" pitchFamily="34" charset="0"/>
            </a:endParaRPr>
          </a:p>
        </p:txBody>
      </p:sp>
      <p:sp>
        <p:nvSpPr>
          <p:cNvPr id="106" name="Text Box 22"/>
          <p:cNvSpPr txBox="1">
            <a:spLocks noChangeArrowheads="1"/>
          </p:cNvSpPr>
          <p:nvPr/>
        </p:nvSpPr>
        <p:spPr bwMode="auto">
          <a:xfrm>
            <a:off x="928662" y="3929066"/>
            <a:ext cx="4219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fr-FR" sz="1200" dirty="0" smtClean="0">
                <a:latin typeface="Calibri" pitchFamily="34" charset="0"/>
              </a:rPr>
              <a:t>17h</a:t>
            </a:r>
            <a:endParaRPr lang="fr-FR" sz="1200" dirty="0">
              <a:latin typeface="Calibri" pitchFamily="34" charset="0"/>
            </a:endParaRPr>
          </a:p>
        </p:txBody>
      </p:sp>
      <p:sp>
        <p:nvSpPr>
          <p:cNvPr id="114" name="Text Box 22"/>
          <p:cNvSpPr txBox="1">
            <a:spLocks noChangeArrowheads="1"/>
          </p:cNvSpPr>
          <p:nvPr/>
        </p:nvSpPr>
        <p:spPr bwMode="auto">
          <a:xfrm>
            <a:off x="928662" y="4643446"/>
            <a:ext cx="4219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fr-FR" sz="1200" dirty="0" smtClean="0">
                <a:latin typeface="Calibri" pitchFamily="34" charset="0"/>
              </a:rPr>
              <a:t>18h</a:t>
            </a:r>
            <a:endParaRPr lang="fr-FR" sz="1200" dirty="0">
              <a:latin typeface="Calibri" pitchFamily="34" charset="0"/>
            </a:endParaRPr>
          </a:p>
        </p:txBody>
      </p:sp>
      <p:cxnSp>
        <p:nvCxnSpPr>
          <p:cNvPr id="115" name="Connecteur droit 114"/>
          <p:cNvCxnSpPr/>
          <p:nvPr/>
        </p:nvCxnSpPr>
        <p:spPr>
          <a:xfrm>
            <a:off x="1285852" y="5499101"/>
            <a:ext cx="7776000" cy="1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cteur droit 115"/>
          <p:cNvCxnSpPr/>
          <p:nvPr/>
        </p:nvCxnSpPr>
        <p:spPr>
          <a:xfrm>
            <a:off x="1285852" y="5856291"/>
            <a:ext cx="7776000" cy="1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 Box 22"/>
          <p:cNvSpPr txBox="1">
            <a:spLocks noChangeArrowheads="1"/>
          </p:cNvSpPr>
          <p:nvPr/>
        </p:nvSpPr>
        <p:spPr bwMode="auto">
          <a:xfrm>
            <a:off x="928662" y="5366579"/>
            <a:ext cx="4219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fr-FR" sz="1200" dirty="0" smtClean="0">
                <a:latin typeface="Calibri" pitchFamily="34" charset="0"/>
              </a:rPr>
              <a:t>19h</a:t>
            </a:r>
            <a:endParaRPr lang="fr-FR" sz="1200" dirty="0">
              <a:latin typeface="Calibri" pitchFamily="34" charset="0"/>
            </a:endParaRPr>
          </a:p>
        </p:txBody>
      </p:sp>
      <p:cxnSp>
        <p:nvCxnSpPr>
          <p:cNvPr id="118" name="Connecteur droit 117"/>
          <p:cNvCxnSpPr/>
          <p:nvPr/>
        </p:nvCxnSpPr>
        <p:spPr>
          <a:xfrm>
            <a:off x="1285852" y="6213481"/>
            <a:ext cx="7776000" cy="1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118"/>
          <p:cNvCxnSpPr/>
          <p:nvPr/>
        </p:nvCxnSpPr>
        <p:spPr>
          <a:xfrm>
            <a:off x="1285852" y="6715148"/>
            <a:ext cx="7776000" cy="1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 Box 22"/>
          <p:cNvSpPr txBox="1">
            <a:spLocks noChangeArrowheads="1"/>
          </p:cNvSpPr>
          <p:nvPr/>
        </p:nvSpPr>
        <p:spPr bwMode="auto">
          <a:xfrm>
            <a:off x="928662" y="6080959"/>
            <a:ext cx="4219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fr-FR" sz="1200" dirty="0" smtClean="0">
                <a:latin typeface="Calibri" pitchFamily="34" charset="0"/>
              </a:rPr>
              <a:t>20h</a:t>
            </a:r>
            <a:endParaRPr lang="fr-FR" sz="1200" dirty="0">
              <a:latin typeface="Calibri" pitchFamily="34" charset="0"/>
            </a:endParaRPr>
          </a:p>
        </p:txBody>
      </p:sp>
      <p:sp>
        <p:nvSpPr>
          <p:cNvPr id="121" name="Text Box 22"/>
          <p:cNvSpPr txBox="1">
            <a:spLocks noChangeArrowheads="1"/>
          </p:cNvSpPr>
          <p:nvPr/>
        </p:nvSpPr>
        <p:spPr bwMode="auto">
          <a:xfrm>
            <a:off x="928662" y="6572272"/>
            <a:ext cx="4219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fr-FR" sz="1200" dirty="0" smtClean="0">
                <a:latin typeface="Calibri" pitchFamily="34" charset="0"/>
              </a:rPr>
              <a:t>22h</a:t>
            </a:r>
            <a:endParaRPr lang="fr-FR" sz="1200" dirty="0">
              <a:latin typeface="Calibri" pitchFamily="34" charset="0"/>
            </a:endParaRPr>
          </a:p>
        </p:txBody>
      </p:sp>
      <p:cxnSp>
        <p:nvCxnSpPr>
          <p:cNvPr id="68" name="Connecteur droit 67"/>
          <p:cNvCxnSpPr/>
          <p:nvPr/>
        </p:nvCxnSpPr>
        <p:spPr>
          <a:xfrm rot="5400000" flipH="1" flipV="1">
            <a:off x="2634525" y="3507494"/>
            <a:ext cx="6588001" cy="15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Box 44"/>
          <p:cNvSpPr txBox="1">
            <a:spLocks noChangeArrowheads="1"/>
          </p:cNvSpPr>
          <p:nvPr/>
        </p:nvSpPr>
        <p:spPr bwMode="auto">
          <a:xfrm>
            <a:off x="3071802" y="0"/>
            <a:ext cx="1080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fr-FR" sz="1600" b="1" dirty="0" smtClean="0">
                <a:latin typeface="Calibri" pitchFamily="34" charset="0"/>
              </a:rPr>
              <a:t>Samedi 14</a:t>
            </a:r>
            <a:endParaRPr lang="fr-FR" sz="1600" b="1" dirty="0">
              <a:latin typeface="Calibri" pitchFamily="34" charset="0"/>
            </a:endParaRPr>
          </a:p>
        </p:txBody>
      </p:sp>
      <p:sp>
        <p:nvSpPr>
          <p:cNvPr id="77" name="Text Box 44"/>
          <p:cNvSpPr txBox="1">
            <a:spLocks noChangeArrowheads="1"/>
          </p:cNvSpPr>
          <p:nvPr/>
        </p:nvSpPr>
        <p:spPr bwMode="auto">
          <a:xfrm>
            <a:off x="6929454" y="-24"/>
            <a:ext cx="1296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fr-FR" sz="1600" b="1" dirty="0" smtClean="0">
                <a:latin typeface="Calibri" pitchFamily="34" charset="0"/>
              </a:rPr>
              <a:t>Dimanche 15</a:t>
            </a:r>
            <a:endParaRPr lang="fr-FR" sz="1600" b="1" dirty="0">
              <a:latin typeface="Calibri" pitchFamily="34" charset="0"/>
            </a:endParaRPr>
          </a:p>
        </p:txBody>
      </p:sp>
      <p:sp>
        <p:nvSpPr>
          <p:cNvPr id="59" name="Rectangle 98"/>
          <p:cNvSpPr>
            <a:spLocks noChangeArrowheads="1"/>
          </p:cNvSpPr>
          <p:nvPr/>
        </p:nvSpPr>
        <p:spPr bwMode="auto">
          <a:xfrm>
            <a:off x="3143240" y="4429132"/>
            <a:ext cx="1152000" cy="1428760"/>
          </a:xfrm>
          <a:prstGeom prst="rect">
            <a:avLst/>
          </a:prstGeom>
          <a:solidFill>
            <a:srgbClr val="C3D69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1200" b="1" dirty="0" smtClean="0">
                <a:latin typeface="Calibri" pitchFamily="34" charset="0"/>
              </a:rPr>
              <a:t>ASSJ U19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dirty="0" smtClean="0">
                <a:latin typeface="Calibri" pitchFamily="34" charset="0"/>
              </a:rPr>
              <a:t>JEUNES </a:t>
            </a:r>
            <a:r>
              <a:rPr lang="fr-FR" sz="1200" dirty="0" smtClean="0">
                <a:latin typeface="Calibri" pitchFamily="34" charset="0"/>
              </a:rPr>
              <a:t>LIVRADOIS FOREZ</a:t>
            </a:r>
            <a:endParaRPr lang="fr-FR" sz="1200" dirty="0" smtClean="0">
              <a:latin typeface="Calibri" pitchFamily="34" charset="0"/>
            </a:endParaRPr>
          </a:p>
        </p:txBody>
      </p:sp>
      <p:sp>
        <p:nvSpPr>
          <p:cNvPr id="60" name="Rectangle 98"/>
          <p:cNvSpPr>
            <a:spLocks noChangeArrowheads="1"/>
          </p:cNvSpPr>
          <p:nvPr/>
        </p:nvSpPr>
        <p:spPr bwMode="auto">
          <a:xfrm>
            <a:off x="1428728" y="2643182"/>
            <a:ext cx="1008000" cy="1428760"/>
          </a:xfrm>
          <a:prstGeom prst="rect">
            <a:avLst/>
          </a:prstGeom>
          <a:solidFill>
            <a:srgbClr val="FFE7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1200" dirty="0" smtClean="0">
                <a:latin typeface="Calibri" pitchFamily="34" charset="0"/>
              </a:rPr>
              <a:t>LE PUY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ASSJ U17A</a:t>
            </a:r>
          </a:p>
        </p:txBody>
      </p:sp>
      <p:sp>
        <p:nvSpPr>
          <p:cNvPr id="61" name="Rectangle 98"/>
          <p:cNvSpPr>
            <a:spLocks noChangeArrowheads="1"/>
          </p:cNvSpPr>
          <p:nvPr/>
        </p:nvSpPr>
        <p:spPr bwMode="auto">
          <a:xfrm>
            <a:off x="2500298" y="2643182"/>
            <a:ext cx="972000" cy="1428760"/>
          </a:xfrm>
          <a:prstGeom prst="rect">
            <a:avLst/>
          </a:prstGeom>
          <a:solidFill>
            <a:srgbClr val="C3D69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1200" b="1" dirty="0" smtClean="0">
                <a:latin typeface="Calibri" pitchFamily="34" charset="0"/>
              </a:rPr>
              <a:t>ASSJ U15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dirty="0" smtClean="0">
                <a:latin typeface="Calibri" pitchFamily="34" charset="0"/>
              </a:rPr>
              <a:t>ST FLOUR</a:t>
            </a:r>
          </a:p>
        </p:txBody>
      </p:sp>
      <p:sp>
        <p:nvSpPr>
          <p:cNvPr id="62" name="Rectangle 98"/>
          <p:cNvSpPr>
            <a:spLocks noChangeArrowheads="1"/>
          </p:cNvSpPr>
          <p:nvPr/>
        </p:nvSpPr>
        <p:spPr bwMode="auto">
          <a:xfrm>
            <a:off x="3571868" y="2285992"/>
            <a:ext cx="1080000" cy="1071570"/>
          </a:xfrm>
          <a:prstGeom prst="rect">
            <a:avLst/>
          </a:prstGeom>
          <a:solidFill>
            <a:srgbClr val="FFE7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1200" dirty="0" smtClean="0">
                <a:latin typeface="Calibri" pitchFamily="34" charset="0"/>
              </a:rPr>
              <a:t>CHAMALIERES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ASSJ U13A</a:t>
            </a:r>
          </a:p>
        </p:txBody>
      </p:sp>
      <p:sp>
        <p:nvSpPr>
          <p:cNvPr id="63" name="Rectangle 98"/>
          <p:cNvSpPr>
            <a:spLocks noChangeArrowheads="1"/>
          </p:cNvSpPr>
          <p:nvPr/>
        </p:nvSpPr>
        <p:spPr bwMode="auto">
          <a:xfrm>
            <a:off x="4714876" y="2285992"/>
            <a:ext cx="1116000" cy="1071570"/>
          </a:xfrm>
          <a:prstGeom prst="rect">
            <a:avLst/>
          </a:prstGeom>
          <a:solidFill>
            <a:srgbClr val="FFE7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1200" dirty="0" smtClean="0">
                <a:latin typeface="Calibri" pitchFamily="34" charset="0"/>
              </a:rPr>
              <a:t>LEMPDES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ASSJ U13B</a:t>
            </a:r>
          </a:p>
        </p:txBody>
      </p:sp>
      <p:sp>
        <p:nvSpPr>
          <p:cNvPr id="64" name="Rectangle 98"/>
          <p:cNvSpPr>
            <a:spLocks noChangeArrowheads="1"/>
          </p:cNvSpPr>
          <p:nvPr/>
        </p:nvSpPr>
        <p:spPr bwMode="auto">
          <a:xfrm>
            <a:off x="7143768" y="2643182"/>
            <a:ext cx="1008000" cy="1428760"/>
          </a:xfrm>
          <a:prstGeom prst="rect">
            <a:avLst/>
          </a:prstGeom>
          <a:solidFill>
            <a:srgbClr val="C3D69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1200" b="1" dirty="0" smtClean="0">
                <a:latin typeface="Calibri" pitchFamily="34" charset="0"/>
              </a:rPr>
              <a:t>ASSJ S1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dirty="0" smtClean="0">
                <a:latin typeface="Calibri" pitchFamily="34" charset="0"/>
              </a:rPr>
              <a:t>CEBAZAT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Calibri" pitchFamily="34" charset="0"/>
              </a:rPr>
              <a:t>(CPE DE FRANCE)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Affichage à l'écran (4:3)</PresentationFormat>
  <Paragraphs>43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ast st jacques foot</dc:creator>
  <cp:lastModifiedBy>ast st jacques foot</cp:lastModifiedBy>
  <cp:revision>1</cp:revision>
  <dcterms:created xsi:type="dcterms:W3CDTF">2013-09-10T14:58:12Z</dcterms:created>
  <dcterms:modified xsi:type="dcterms:W3CDTF">2013-09-10T14:58:25Z</dcterms:modified>
</cp:coreProperties>
</file>