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F02B1-72F8-417E-A64F-20DF94DFD69A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20F0E-D7AA-43E2-8B8E-5E07D0966C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30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0657-6FB4-4E35-9B6C-4C32D7FA7C5F}" type="datetimeFigureOut">
              <a:rPr lang="fr-FR" smtClean="0"/>
              <a:pPr/>
              <a:t>01/03/2013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F37A-1F58-422B-B19C-C05336E100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18/02 au 24/02  2013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7298563" cy="6714378"/>
                <a:chOff x="927966" y="746"/>
                <a:chExt cx="7298563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7298563" cy="6706093"/>
                  <a:chOff x="50" y="445"/>
                  <a:chExt cx="4956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6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23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5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24</a:t>
                    </a: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357290" y="2428868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2894013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61"/>
          <p:cNvSpPr>
            <a:spLocks noChangeArrowheads="1"/>
          </p:cNvSpPr>
          <p:nvPr/>
        </p:nvSpPr>
        <p:spPr bwMode="auto">
          <a:xfrm>
            <a:off x="6786578" y="2428868"/>
            <a:ext cx="642942" cy="15001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YTRAC</a:t>
            </a:r>
          </a:p>
        </p:txBody>
      </p:sp>
      <p:sp>
        <p:nvSpPr>
          <p:cNvPr id="60" name="Rectangle 161"/>
          <p:cNvSpPr>
            <a:spLocks noChangeArrowheads="1"/>
          </p:cNvSpPr>
          <p:nvPr/>
        </p:nvSpPr>
        <p:spPr bwMode="auto">
          <a:xfrm>
            <a:off x="7143768" y="1214422"/>
            <a:ext cx="1214446" cy="12144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OUVOIMOJA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61" name="Rectangle 161"/>
          <p:cNvSpPr>
            <a:spLocks noChangeArrowheads="1"/>
          </p:cNvSpPr>
          <p:nvPr/>
        </p:nvSpPr>
        <p:spPr bwMode="auto">
          <a:xfrm>
            <a:off x="7429520" y="2428868"/>
            <a:ext cx="714380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SAYAT ARGNAT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S3</a:t>
            </a: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8143900" y="2428868"/>
            <a:ext cx="714380" cy="150019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MOZAC 3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S4</a:t>
            </a:r>
          </a:p>
        </p:txBody>
      </p:sp>
      <p:sp>
        <p:nvSpPr>
          <p:cNvPr id="69" name="Rectangle 161"/>
          <p:cNvSpPr>
            <a:spLocks noChangeArrowheads="1"/>
          </p:cNvSpPr>
          <p:nvPr/>
        </p:nvSpPr>
        <p:spPr bwMode="auto">
          <a:xfrm>
            <a:off x="7072330" y="357166"/>
            <a:ext cx="1571636" cy="500066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CHAMALIERES 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6143636" y="357166"/>
            <a:ext cx="642942" cy="42862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ASSJ U13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Calibri" pitchFamily="34" charset="0"/>
              </a:rPr>
              <a:t>TOURNOI SALLE ASSJ</a:t>
            </a:r>
            <a:endParaRPr lang="fr-FR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1" name="Rectangle 161"/>
          <p:cNvSpPr>
            <a:spLocks noChangeArrowheads="1"/>
          </p:cNvSpPr>
          <p:nvPr/>
        </p:nvSpPr>
        <p:spPr bwMode="auto">
          <a:xfrm>
            <a:off x="5357818" y="2071678"/>
            <a:ext cx="642942" cy="25717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ASSJ VET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Calibri" pitchFamily="34" charset="0"/>
              </a:rPr>
              <a:t>TOURNOI SALLE ASSJ</a:t>
            </a:r>
            <a:endParaRPr lang="fr-FR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2" name="Rectangle 161"/>
          <p:cNvSpPr>
            <a:spLocks noChangeArrowheads="1"/>
          </p:cNvSpPr>
          <p:nvPr/>
        </p:nvSpPr>
        <p:spPr bwMode="auto">
          <a:xfrm>
            <a:off x="4572000" y="357166"/>
            <a:ext cx="571504" cy="357190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U9/U8 1EQUIPE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(ST GENES CHAMP.)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 EN SALLE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3" name="Rectangle 98"/>
          <p:cNvSpPr>
            <a:spLocks noChangeArrowheads="1"/>
          </p:cNvSpPr>
          <p:nvPr/>
        </p:nvSpPr>
        <p:spPr bwMode="auto">
          <a:xfrm>
            <a:off x="2357422" y="2428868"/>
            <a:ext cx="785818" cy="150019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U15B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LEZOUX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</a:p>
        </p:txBody>
      </p:sp>
      <p:sp>
        <p:nvSpPr>
          <p:cNvPr id="74" name="Rectangle 161"/>
          <p:cNvSpPr>
            <a:spLocks noChangeArrowheads="1"/>
          </p:cNvSpPr>
          <p:nvPr/>
        </p:nvSpPr>
        <p:spPr bwMode="auto">
          <a:xfrm>
            <a:off x="3214678" y="2071678"/>
            <a:ext cx="714380" cy="114300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(COUPE 3</a:t>
            </a:r>
            <a:r>
              <a:rPr lang="fr-FR" sz="1200" b="1" baseline="30000" dirty="0" smtClean="0">
                <a:solidFill>
                  <a:srgbClr val="FF0000"/>
                </a:solidFill>
                <a:latin typeface="Calibri" pitchFamily="34" charset="0"/>
              </a:rPr>
              <a:t>ème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 TOUR)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ASM</a:t>
            </a:r>
          </a:p>
        </p:txBody>
      </p:sp>
      <p:sp>
        <p:nvSpPr>
          <p:cNvPr id="75" name="Rectangle 99"/>
          <p:cNvSpPr>
            <a:spLocks noChangeArrowheads="1"/>
          </p:cNvSpPr>
          <p:nvPr/>
        </p:nvSpPr>
        <p:spPr bwMode="auto">
          <a:xfrm>
            <a:off x="1500166" y="2428868"/>
            <a:ext cx="785818" cy="1500198"/>
          </a:xfrm>
          <a:prstGeom prst="rect">
            <a:avLst/>
          </a:prstGeom>
          <a:solidFill>
            <a:srgbClr val="B3A2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GERZAT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(REPORT)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7" name="Rectangle 161"/>
          <p:cNvSpPr>
            <a:spLocks noChangeArrowheads="1"/>
          </p:cNvSpPr>
          <p:nvPr/>
        </p:nvSpPr>
        <p:spPr bwMode="auto">
          <a:xfrm>
            <a:off x="4000496" y="357166"/>
            <a:ext cx="571504" cy="357190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U10 1EQUIPE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(ST GENES CHAMP.)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TOURNOI EN SALLE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8" name="Rectangle 99"/>
          <p:cNvSpPr>
            <a:spLocks noChangeArrowheads="1"/>
          </p:cNvSpPr>
          <p:nvPr/>
        </p:nvSpPr>
        <p:spPr bwMode="auto">
          <a:xfrm>
            <a:off x="1928794" y="3929066"/>
            <a:ext cx="785818" cy="1428760"/>
          </a:xfrm>
          <a:prstGeom prst="rect">
            <a:avLst/>
          </a:prstGeom>
          <a:solidFill>
            <a:srgbClr val="B3A2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U15A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???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(AMICAL)</a:t>
            </a:r>
            <a:endParaRPr lang="fr-FR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9" name="Rectangle 161"/>
          <p:cNvSpPr>
            <a:spLocks noChangeArrowheads="1"/>
          </p:cNvSpPr>
          <p:nvPr/>
        </p:nvSpPr>
        <p:spPr bwMode="auto">
          <a:xfrm>
            <a:off x="5143504" y="357166"/>
            <a:ext cx="1000132" cy="1714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" anchor="ctr"/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ASSJ EDUCS + DIRIGEANTS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  <a:latin typeface="Calibri" pitchFamily="34" charset="0"/>
              </a:rPr>
              <a:t>TOURNOI SALLE ASSJ</a:t>
            </a:r>
            <a:endParaRPr lang="fr-FR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Affichage à l'écran (4:3)</PresentationFormat>
  <Paragraphs>64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Administrateur</cp:lastModifiedBy>
  <cp:revision>1</cp:revision>
  <dcterms:created xsi:type="dcterms:W3CDTF">2013-02-22T15:59:58Z</dcterms:created>
  <dcterms:modified xsi:type="dcterms:W3CDTF">2013-03-01T15:20:58Z</dcterms:modified>
</cp:coreProperties>
</file>