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1A6C7-B8EB-44C6-8C21-CB987E04DD25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D8C9-97E5-4F03-B7A9-0476CF8E072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mtClean="0"/>
              <a:t>SEMAINE 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F667-8002-43C8-9AB0-9401845ECB3F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0B81-969C-4109-854C-120D7E02386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142844" y="152400"/>
            <a:ext cx="928694" cy="649131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428868"/>
              <a:ext cx="596974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152400" y="1928802"/>
              <a:ext cx="147716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52400" y="2928934"/>
              <a:ext cx="142875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3929066"/>
              <a:ext cx="845570" cy="285752"/>
              <a:chOff x="548808" y="2428868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428868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428868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500438"/>
              <a:ext cx="845570" cy="285752"/>
              <a:chOff x="548808" y="2357430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357430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357430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357694"/>
              <a:ext cx="845570" cy="285752"/>
              <a:chOff x="548808" y="3286124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286124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286124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715016"/>
              <a:ext cx="135406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215082"/>
              <a:ext cx="671288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22/10 au 28/10  2012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68"/>
          <p:cNvGrpSpPr/>
          <p:nvPr/>
        </p:nvGrpSpPr>
        <p:grpSpPr>
          <a:xfrm>
            <a:off x="927966" y="746"/>
            <a:ext cx="8073190" cy="6714378"/>
            <a:chOff x="927966" y="746"/>
            <a:chExt cx="8073190" cy="6714378"/>
          </a:xfrm>
        </p:grpSpPr>
        <p:grpSp>
          <p:nvGrpSpPr>
            <p:cNvPr id="7" name="Groupe 102"/>
            <p:cNvGrpSpPr/>
            <p:nvPr/>
          </p:nvGrpSpPr>
          <p:grpSpPr>
            <a:xfrm>
              <a:off x="927966" y="746"/>
              <a:ext cx="8073190" cy="6714378"/>
              <a:chOff x="927966" y="746"/>
              <a:chExt cx="8073190" cy="6714378"/>
            </a:xfrm>
          </p:grpSpPr>
          <p:grpSp>
            <p:nvGrpSpPr>
              <p:cNvPr id="8" name="Groupe 88"/>
              <p:cNvGrpSpPr/>
              <p:nvPr/>
            </p:nvGrpSpPr>
            <p:grpSpPr>
              <a:xfrm>
                <a:off x="927966" y="746"/>
                <a:ext cx="7370724" cy="6714378"/>
                <a:chOff x="927966" y="746"/>
                <a:chExt cx="7370724" cy="6714378"/>
              </a:xfrm>
            </p:grpSpPr>
            <p:grpSp>
              <p:nvGrpSpPr>
                <p:cNvPr id="9" name="Group 128"/>
                <p:cNvGrpSpPr>
                  <a:grpSpLocks/>
                </p:cNvGrpSpPr>
                <p:nvPr/>
              </p:nvGrpSpPr>
              <p:grpSpPr bwMode="auto">
                <a:xfrm>
                  <a:off x="927966" y="746"/>
                  <a:ext cx="7370724" cy="6706093"/>
                  <a:chOff x="50" y="445"/>
                  <a:chExt cx="5005" cy="3718"/>
                </a:xfrm>
              </p:grpSpPr>
              <p:sp>
                <p:nvSpPr>
                  <p:cNvPr id="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563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039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13H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71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15H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544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17H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940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18H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" y="4009"/>
                    <a:ext cx="38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6" y="445"/>
                    <a:ext cx="725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Samedi 27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4" y="445"/>
                    <a:ext cx="881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Dimanche 28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5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841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6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276"/>
                    <a:ext cx="333" cy="1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14H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7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148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16H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8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336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19H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9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73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80" name="Connecteur droit 79"/>
                <p:cNvCxnSpPr/>
                <p:nvPr/>
              </p:nvCxnSpPr>
              <p:spPr>
                <a:xfrm rot="5400000" flipH="1" flipV="1">
                  <a:off x="-1749457" y="3463913"/>
                  <a:ext cx="6500834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Connecteur droit 90"/>
              <p:cNvCxnSpPr/>
              <p:nvPr/>
            </p:nvCxnSpPr>
            <p:spPr>
              <a:xfrm>
                <a:off x="1428728" y="3571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1428728" y="857232"/>
                <a:ext cx="7572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1428728" y="1214422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1428728" y="164305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1428728" y="25003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1428728" y="321468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1428728" y="39290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1428728" y="464344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1428728" y="535782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1428728" y="60722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1428728" y="664371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Connecteur droit 61"/>
            <p:cNvCxnSpPr/>
            <p:nvPr/>
          </p:nvCxnSpPr>
          <p:spPr>
            <a:xfrm>
              <a:off x="1428728" y="2071678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428728" y="285749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428728" y="357187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1428728" y="428625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1428728" y="500063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1428728" y="571501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cteur droit 102"/>
          <p:cNvCxnSpPr/>
          <p:nvPr/>
        </p:nvCxnSpPr>
        <p:spPr>
          <a:xfrm>
            <a:off x="1428728" y="6357958"/>
            <a:ext cx="757239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5400000" flipH="1" flipV="1">
            <a:off x="317976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5400000" flipH="1" flipV="1">
            <a:off x="568009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61"/>
          <p:cNvSpPr>
            <a:spLocks noChangeArrowheads="1"/>
          </p:cNvSpPr>
          <p:nvPr/>
        </p:nvSpPr>
        <p:spPr bwMode="auto">
          <a:xfrm>
            <a:off x="1643042" y="2071678"/>
            <a:ext cx="857256" cy="114300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ISSOIRE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</p:txBody>
      </p:sp>
      <p:sp>
        <p:nvSpPr>
          <p:cNvPr id="60" name="Rectangle 99"/>
          <p:cNvSpPr>
            <a:spLocks noChangeArrowheads="1"/>
          </p:cNvSpPr>
          <p:nvPr/>
        </p:nvSpPr>
        <p:spPr bwMode="auto">
          <a:xfrm>
            <a:off x="6929454" y="357166"/>
            <a:ext cx="1418018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100" b="1" dirty="0" smtClean="0">
                <a:latin typeface="Calibri" pitchFamily="34" charset="0"/>
              </a:rPr>
              <a:t>ASSJ VET</a:t>
            </a:r>
          </a:p>
          <a:p>
            <a:pPr algn="ctr"/>
            <a:r>
              <a:rPr lang="fr-FR" sz="11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100" dirty="0" smtClean="0">
                <a:latin typeface="Calibri" pitchFamily="34" charset="0"/>
              </a:rPr>
              <a:t>VEYRE MONTON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61" name="Rectangle 161"/>
          <p:cNvSpPr>
            <a:spLocks noChangeArrowheads="1"/>
          </p:cNvSpPr>
          <p:nvPr/>
        </p:nvSpPr>
        <p:spPr bwMode="auto">
          <a:xfrm>
            <a:off x="3071802" y="1643050"/>
            <a:ext cx="1143008" cy="2286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U11 A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COUPE 1</a:t>
            </a:r>
            <a:r>
              <a:rPr lang="fr-FR" sz="1200" b="1" baseline="30000" dirty="0" smtClean="0">
                <a:latin typeface="Calibri" pitchFamily="34" charset="0"/>
              </a:rPr>
              <a:t>er</a:t>
            </a:r>
            <a:r>
              <a:rPr lang="fr-FR" sz="1200" b="1" dirty="0" smtClean="0">
                <a:latin typeface="Calibri" pitchFamily="34" charset="0"/>
              </a:rPr>
              <a:t> TOUR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(4 EQUIPES)</a:t>
            </a:r>
          </a:p>
        </p:txBody>
      </p:sp>
      <p:sp>
        <p:nvSpPr>
          <p:cNvPr id="68" name="Rectangle 161"/>
          <p:cNvSpPr>
            <a:spLocks noChangeArrowheads="1"/>
          </p:cNvSpPr>
          <p:nvPr/>
        </p:nvSpPr>
        <p:spPr bwMode="auto">
          <a:xfrm>
            <a:off x="4786314" y="1643050"/>
            <a:ext cx="1143008" cy="2286016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U11 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COUPE 1</a:t>
            </a:r>
            <a:r>
              <a:rPr lang="fr-FR" sz="1200" b="1" baseline="30000" dirty="0" smtClean="0">
                <a:latin typeface="Calibri" pitchFamily="34" charset="0"/>
              </a:rPr>
              <a:t>er</a:t>
            </a:r>
            <a:r>
              <a:rPr lang="fr-FR" sz="1200" b="1" dirty="0" smtClean="0">
                <a:latin typeface="Calibri" pitchFamily="34" charset="0"/>
              </a:rPr>
              <a:t> TOUR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(MOISSAT)</a:t>
            </a:r>
          </a:p>
        </p:txBody>
      </p:sp>
      <p:sp>
        <p:nvSpPr>
          <p:cNvPr id="69" name="Rectangle 161"/>
          <p:cNvSpPr>
            <a:spLocks noChangeArrowheads="1"/>
          </p:cNvSpPr>
          <p:nvPr/>
        </p:nvSpPr>
        <p:spPr bwMode="auto">
          <a:xfrm>
            <a:off x="2143108" y="3929066"/>
            <a:ext cx="1357322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GERM/BLAVO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(GAMBARDELLA)</a:t>
            </a:r>
          </a:p>
        </p:txBody>
      </p:sp>
      <p:sp>
        <p:nvSpPr>
          <p:cNvPr id="70" name="Rectangle 161"/>
          <p:cNvSpPr>
            <a:spLocks noChangeArrowheads="1"/>
          </p:cNvSpPr>
          <p:nvPr/>
        </p:nvSpPr>
        <p:spPr bwMode="auto">
          <a:xfrm>
            <a:off x="7000892" y="2071678"/>
            <a:ext cx="1357322" cy="1500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AMBERT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(CPE SENIQUETTE)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Affichage à l'écran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2012-10-23T14:08:46Z</dcterms:created>
  <dcterms:modified xsi:type="dcterms:W3CDTF">2012-10-23T14:09:04Z</dcterms:modified>
</cp:coreProperties>
</file>