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42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FAAD-75D3-4252-A6AA-B0FB905EC7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4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23684" y="874169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12034" y="1808864"/>
            <a:ext cx="792000" cy="39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4552" y="2276872"/>
            <a:ext cx="2233192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Jongler en direction d’un but puis reprendre de volée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Possibilité  de repartir la ou le ballon n’est plus maitrisé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Pour les joueurs moins surs possibilité de laisser rebondir le ballon entre chaque jonglage  avant de finir par la reprise de volée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Faire au moins 5 passages par joueur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dirty="0"/>
          </a:p>
        </p:txBody>
      </p:sp>
      <p:sp>
        <p:nvSpPr>
          <p:cNvPr id="175" name="ZoneTexte 174"/>
          <p:cNvSpPr txBox="1"/>
          <p:nvPr/>
        </p:nvSpPr>
        <p:spPr>
          <a:xfrm>
            <a:off x="827752" y="1808864"/>
            <a:ext cx="15120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 </a:t>
            </a:r>
            <a:r>
              <a:rPr lang="fr-FR" b="1" dirty="0" smtClean="0"/>
              <a:t>15</a:t>
            </a:r>
            <a:r>
              <a:rPr lang="fr-FR" b="1" dirty="0" smtClean="0"/>
              <a:t>’</a:t>
            </a:r>
            <a:endParaRPr lang="fr-FR" b="1" dirty="0"/>
          </a:p>
        </p:txBody>
      </p:sp>
      <p:sp>
        <p:nvSpPr>
          <p:cNvPr id="157" name="Ellipse 156"/>
          <p:cNvSpPr/>
          <p:nvPr/>
        </p:nvSpPr>
        <p:spPr>
          <a:xfrm rot="10800000" flipV="1">
            <a:off x="4583485" y="436510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 rot="10800000" flipV="1">
            <a:off x="4572001" y="4149080"/>
            <a:ext cx="137740" cy="1019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 rot="10800000" flipV="1">
            <a:off x="4584622" y="393305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7" name="Connecteur droit avec flèche 166"/>
          <p:cNvCxnSpPr/>
          <p:nvPr/>
        </p:nvCxnSpPr>
        <p:spPr>
          <a:xfrm flipH="1">
            <a:off x="4476437" y="5309344"/>
            <a:ext cx="191077" cy="10909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oupe 168"/>
          <p:cNvGrpSpPr/>
          <p:nvPr/>
        </p:nvGrpSpPr>
        <p:grpSpPr>
          <a:xfrm rot="16013222">
            <a:off x="4214774" y="3518149"/>
            <a:ext cx="858468" cy="97541"/>
            <a:chOff x="46552" y="2768404"/>
            <a:chExt cx="1188823" cy="127985"/>
          </a:xfrm>
        </p:grpSpPr>
        <p:sp>
          <p:nvSpPr>
            <p:cNvPr id="171" name="Forme libre 170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8" name="Connecteur droit avec flèche 197"/>
            <p:cNvCxnSpPr>
              <a:stCxn id="171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oupe 198"/>
          <p:cNvGrpSpPr/>
          <p:nvPr/>
        </p:nvGrpSpPr>
        <p:grpSpPr>
          <a:xfrm rot="10800000">
            <a:off x="3785540" y="4195555"/>
            <a:ext cx="858468" cy="97541"/>
            <a:chOff x="46552" y="2768404"/>
            <a:chExt cx="1188823" cy="127985"/>
          </a:xfrm>
        </p:grpSpPr>
        <p:sp>
          <p:nvSpPr>
            <p:cNvPr id="200" name="Forme libre 199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1" name="Connecteur droit avec flèche 200"/>
            <p:cNvCxnSpPr>
              <a:stCxn id="200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e 201"/>
          <p:cNvGrpSpPr/>
          <p:nvPr/>
        </p:nvGrpSpPr>
        <p:grpSpPr>
          <a:xfrm rot="5192823">
            <a:off x="4284255" y="4821045"/>
            <a:ext cx="858468" cy="97541"/>
            <a:chOff x="46552" y="2768404"/>
            <a:chExt cx="1188823" cy="127985"/>
          </a:xfrm>
        </p:grpSpPr>
        <p:sp>
          <p:nvSpPr>
            <p:cNvPr id="203" name="Forme libre 202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4" name="Connecteur droit avec flèche 203"/>
            <p:cNvCxnSpPr>
              <a:stCxn id="203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5" name="Connecteur droit avec flèche 204"/>
          <p:cNvCxnSpPr/>
          <p:nvPr/>
        </p:nvCxnSpPr>
        <p:spPr>
          <a:xfrm flipH="1">
            <a:off x="2743224" y="4200069"/>
            <a:ext cx="892672" cy="1650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eur droit avec flèche 205"/>
          <p:cNvCxnSpPr/>
          <p:nvPr/>
        </p:nvCxnSpPr>
        <p:spPr>
          <a:xfrm flipH="1" flipV="1">
            <a:off x="4166241" y="2027890"/>
            <a:ext cx="477767" cy="969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e 206"/>
          <p:cNvGrpSpPr/>
          <p:nvPr/>
        </p:nvGrpSpPr>
        <p:grpSpPr>
          <a:xfrm flipV="1">
            <a:off x="3923928" y="1988840"/>
            <a:ext cx="45719" cy="271714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208" name="Connecteur droit 207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rapèze 208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3" name="Groupe 212"/>
          <p:cNvGrpSpPr/>
          <p:nvPr/>
        </p:nvGrpSpPr>
        <p:grpSpPr>
          <a:xfrm>
            <a:off x="4166241" y="6237312"/>
            <a:ext cx="45719" cy="365784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214" name="Connecteur droit 213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Trapèze 214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6" name="Groupe 215"/>
          <p:cNvGrpSpPr/>
          <p:nvPr/>
        </p:nvGrpSpPr>
        <p:grpSpPr>
          <a:xfrm>
            <a:off x="4958329" y="6237312"/>
            <a:ext cx="45719" cy="360040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217" name="Connecteur droit 21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Trapèze 21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9" name="Groupe 218"/>
          <p:cNvGrpSpPr/>
          <p:nvPr/>
        </p:nvGrpSpPr>
        <p:grpSpPr>
          <a:xfrm flipV="1">
            <a:off x="4598289" y="1988840"/>
            <a:ext cx="45719" cy="271714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220" name="Connecteur droit 219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rapèze 220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22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6" y="2996952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539" y="4080018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252940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5" name="Groupe 224"/>
          <p:cNvGrpSpPr/>
          <p:nvPr/>
        </p:nvGrpSpPr>
        <p:grpSpPr>
          <a:xfrm>
            <a:off x="4264305" y="2154665"/>
            <a:ext cx="164829" cy="100397"/>
            <a:chOff x="8532440" y="4266776"/>
            <a:chExt cx="164829" cy="100397"/>
          </a:xfrm>
        </p:grpSpPr>
        <p:sp>
          <p:nvSpPr>
            <p:cNvPr id="226" name="Ellipse 225"/>
            <p:cNvSpPr/>
            <p:nvPr/>
          </p:nvSpPr>
          <p:spPr>
            <a:xfrm>
              <a:off x="8532440" y="4266776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7" name="Connecteur droit 226"/>
            <p:cNvCxnSpPr>
              <a:stCxn id="226" idx="0"/>
              <a:endCxn id="226" idx="4"/>
            </p:cNvCxnSpPr>
            <p:nvPr/>
          </p:nvCxnSpPr>
          <p:spPr>
            <a:xfrm>
              <a:off x="8614855" y="4266776"/>
              <a:ext cx="0" cy="1003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cteur droit 227"/>
            <p:cNvCxnSpPr>
              <a:endCxn id="226" idx="6"/>
            </p:cNvCxnSpPr>
            <p:nvPr/>
          </p:nvCxnSpPr>
          <p:spPr>
            <a:xfrm>
              <a:off x="8532440" y="4316974"/>
              <a:ext cx="164829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e 228"/>
          <p:cNvGrpSpPr/>
          <p:nvPr/>
        </p:nvGrpSpPr>
        <p:grpSpPr>
          <a:xfrm>
            <a:off x="2743224" y="4282503"/>
            <a:ext cx="164829" cy="104577"/>
            <a:chOff x="2743224" y="4282503"/>
            <a:chExt cx="164829" cy="104577"/>
          </a:xfrm>
        </p:grpSpPr>
        <p:sp>
          <p:nvSpPr>
            <p:cNvPr id="230" name="Ellipse 229"/>
            <p:cNvSpPr/>
            <p:nvPr/>
          </p:nvSpPr>
          <p:spPr>
            <a:xfrm>
              <a:off x="2743224" y="4286683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1" name="Connecteur droit 230"/>
            <p:cNvCxnSpPr/>
            <p:nvPr/>
          </p:nvCxnSpPr>
          <p:spPr>
            <a:xfrm flipV="1">
              <a:off x="2825638" y="4282503"/>
              <a:ext cx="0" cy="1045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cteur droit 231"/>
            <p:cNvCxnSpPr/>
            <p:nvPr/>
          </p:nvCxnSpPr>
          <p:spPr>
            <a:xfrm>
              <a:off x="2753630" y="4336682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oupe 232"/>
          <p:cNvGrpSpPr/>
          <p:nvPr/>
        </p:nvGrpSpPr>
        <p:grpSpPr>
          <a:xfrm>
            <a:off x="4502685" y="6414053"/>
            <a:ext cx="164829" cy="104577"/>
            <a:chOff x="2743224" y="4282503"/>
            <a:chExt cx="164829" cy="104577"/>
          </a:xfrm>
          <a:solidFill>
            <a:srgbClr val="00B0F0"/>
          </a:solidFill>
        </p:grpSpPr>
        <p:sp>
          <p:nvSpPr>
            <p:cNvPr id="234" name="Ellipse 233"/>
            <p:cNvSpPr/>
            <p:nvPr/>
          </p:nvSpPr>
          <p:spPr>
            <a:xfrm>
              <a:off x="2743224" y="4286683"/>
              <a:ext cx="164829" cy="100397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5" name="Connecteur droit 234"/>
            <p:cNvCxnSpPr/>
            <p:nvPr/>
          </p:nvCxnSpPr>
          <p:spPr>
            <a:xfrm flipV="1">
              <a:off x="2825638" y="4282503"/>
              <a:ext cx="0" cy="104577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cteur droit 235"/>
            <p:cNvCxnSpPr/>
            <p:nvPr/>
          </p:nvCxnSpPr>
          <p:spPr>
            <a:xfrm>
              <a:off x="2753630" y="4336682"/>
              <a:ext cx="144016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7" name="Ellipse 236"/>
          <p:cNvSpPr/>
          <p:nvPr/>
        </p:nvSpPr>
        <p:spPr>
          <a:xfrm rot="10800000" flipV="1">
            <a:off x="4943525" y="400506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/>
          <p:cNvSpPr/>
          <p:nvPr/>
        </p:nvSpPr>
        <p:spPr>
          <a:xfrm rot="10800000" flipV="1">
            <a:off x="4938316" y="4149080"/>
            <a:ext cx="137740" cy="1019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 rot="10800000" flipV="1">
            <a:off x="4937782" y="436403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0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541" y="3855037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188" y="4087225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2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4032"/>
            <a:ext cx="180000" cy="1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3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18724" y="1041963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Le but sera valide à une touche de balle pour les défenseurs du grand but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Libre pour les attaquants du grand buts 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450912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:2*8’ </a:t>
            </a:r>
            <a:endParaRPr lang="fr-FR" b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2718978" y="2009978"/>
            <a:ext cx="3006863" cy="2250737"/>
            <a:chOff x="2718978" y="2009978"/>
            <a:chExt cx="3006863" cy="2250737"/>
          </a:xfrm>
        </p:grpSpPr>
        <p:pic>
          <p:nvPicPr>
            <p:cNvPr id="156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2246" y="2493289"/>
              <a:ext cx="154186" cy="157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Ellipse 72"/>
            <p:cNvSpPr/>
            <p:nvPr/>
          </p:nvSpPr>
          <p:spPr>
            <a:xfrm>
              <a:off x="3526045" y="3183623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2900281" y="2891610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4710366" y="3666833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5430427" y="2992007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4236857" y="2816737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3059832" y="2420052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5421717" y="2598824"/>
              <a:ext cx="158595" cy="1045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3690874" y="3717032"/>
              <a:ext cx="164829" cy="10039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4311091" y="2708920"/>
              <a:ext cx="164829" cy="10039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4878559" y="3337651"/>
              <a:ext cx="158595" cy="104577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57" name="Groupe 56"/>
            <p:cNvGrpSpPr/>
            <p:nvPr/>
          </p:nvGrpSpPr>
          <p:grpSpPr>
            <a:xfrm>
              <a:off x="4308866" y="2120415"/>
              <a:ext cx="164829" cy="104577"/>
              <a:chOff x="2743224" y="4282503"/>
              <a:chExt cx="164829" cy="104577"/>
            </a:xfrm>
          </p:grpSpPr>
          <p:sp>
            <p:nvSpPr>
              <p:cNvPr id="150" name="Ellipse 149"/>
              <p:cNvSpPr/>
              <p:nvPr/>
            </p:nvSpPr>
            <p:spPr>
              <a:xfrm>
                <a:off x="2743224" y="4286683"/>
                <a:ext cx="164829" cy="100397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0" name="Connecteur droit 49"/>
              <p:cNvCxnSpPr/>
              <p:nvPr/>
            </p:nvCxnSpPr>
            <p:spPr>
              <a:xfrm flipV="1">
                <a:off x="2825638" y="4282503"/>
                <a:ext cx="0" cy="1045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cteur droit 152"/>
              <p:cNvCxnSpPr/>
              <p:nvPr/>
            </p:nvCxnSpPr>
            <p:spPr>
              <a:xfrm>
                <a:off x="2753630" y="4336682"/>
                <a:ext cx="1440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Triangle isocèle 113"/>
            <p:cNvSpPr/>
            <p:nvPr/>
          </p:nvSpPr>
          <p:spPr>
            <a:xfrm>
              <a:off x="2718978" y="4177595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Triangle isocèle 114"/>
            <p:cNvSpPr/>
            <p:nvPr/>
          </p:nvSpPr>
          <p:spPr>
            <a:xfrm>
              <a:off x="3497450" y="4186791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Triangle isocèle 116"/>
            <p:cNvSpPr/>
            <p:nvPr/>
          </p:nvSpPr>
          <p:spPr>
            <a:xfrm>
              <a:off x="4720773" y="4178255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Triangle isocèle 119"/>
            <p:cNvSpPr/>
            <p:nvPr/>
          </p:nvSpPr>
          <p:spPr>
            <a:xfrm>
              <a:off x="4067536" y="4171217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Triangle isocèle 120"/>
            <p:cNvSpPr/>
            <p:nvPr/>
          </p:nvSpPr>
          <p:spPr>
            <a:xfrm>
              <a:off x="5581825" y="4178255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Triangle isocèle 140"/>
            <p:cNvSpPr/>
            <p:nvPr/>
          </p:nvSpPr>
          <p:spPr>
            <a:xfrm>
              <a:off x="4878559" y="4116697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Triangle isocèle 141"/>
            <p:cNvSpPr/>
            <p:nvPr/>
          </p:nvSpPr>
          <p:spPr>
            <a:xfrm>
              <a:off x="5441691" y="4105585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Triangle isocèle 142"/>
            <p:cNvSpPr/>
            <p:nvPr/>
          </p:nvSpPr>
          <p:spPr>
            <a:xfrm>
              <a:off x="3239399" y="4099208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Triangle isocèle 153"/>
            <p:cNvSpPr/>
            <p:nvPr/>
          </p:nvSpPr>
          <p:spPr>
            <a:xfrm>
              <a:off x="2840158" y="4116698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Triangle isocèle 154"/>
            <p:cNvSpPr/>
            <p:nvPr/>
          </p:nvSpPr>
          <p:spPr>
            <a:xfrm>
              <a:off x="4609969" y="2009978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Triangle isocèle 160"/>
            <p:cNvSpPr/>
            <p:nvPr/>
          </p:nvSpPr>
          <p:spPr>
            <a:xfrm>
              <a:off x="4067536" y="2010606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4" name="Connecteur droit avec flèche 163"/>
            <p:cNvCxnSpPr/>
            <p:nvPr/>
          </p:nvCxnSpPr>
          <p:spPr>
            <a:xfrm flipH="1">
              <a:off x="3296432" y="2221275"/>
              <a:ext cx="1088881" cy="2720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e 165"/>
          <p:cNvGrpSpPr/>
          <p:nvPr/>
        </p:nvGrpSpPr>
        <p:grpSpPr>
          <a:xfrm rot="10800000">
            <a:off x="2699793" y="4571931"/>
            <a:ext cx="3006863" cy="2322746"/>
            <a:chOff x="2718978" y="1937969"/>
            <a:chExt cx="3006863" cy="2322746"/>
          </a:xfrm>
        </p:grpSpPr>
        <p:pic>
          <p:nvPicPr>
            <p:cNvPr id="167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2246" y="2493289"/>
              <a:ext cx="154186" cy="157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8" name="Ellipse 167"/>
            <p:cNvSpPr/>
            <p:nvPr/>
          </p:nvSpPr>
          <p:spPr>
            <a:xfrm>
              <a:off x="3526045" y="3183623"/>
              <a:ext cx="164829" cy="10039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2900281" y="2891610"/>
              <a:ext cx="164829" cy="1003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4710366" y="3666833"/>
              <a:ext cx="164829" cy="1003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5430427" y="2992007"/>
              <a:ext cx="164829" cy="1003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4236857" y="2816737"/>
              <a:ext cx="164829" cy="1003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3059832" y="2420052"/>
              <a:ext cx="164829" cy="10039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5421717" y="2598824"/>
              <a:ext cx="158595" cy="10457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3690874" y="3717032"/>
              <a:ext cx="164829" cy="100397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4311091" y="2708920"/>
              <a:ext cx="164829" cy="10039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4878559" y="3337651"/>
              <a:ext cx="158595" cy="10457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81" name="Groupe 180"/>
            <p:cNvGrpSpPr/>
            <p:nvPr/>
          </p:nvGrpSpPr>
          <p:grpSpPr>
            <a:xfrm>
              <a:off x="4308866" y="2120415"/>
              <a:ext cx="164829" cy="104577"/>
              <a:chOff x="2743224" y="4282503"/>
              <a:chExt cx="164829" cy="104577"/>
            </a:xfrm>
          </p:grpSpPr>
          <p:sp>
            <p:nvSpPr>
              <p:cNvPr id="194" name="Ellipse 193"/>
              <p:cNvSpPr/>
              <p:nvPr/>
            </p:nvSpPr>
            <p:spPr>
              <a:xfrm>
                <a:off x="2743224" y="4286683"/>
                <a:ext cx="164829" cy="100397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95" name="Connecteur droit 194"/>
              <p:cNvCxnSpPr/>
              <p:nvPr/>
            </p:nvCxnSpPr>
            <p:spPr>
              <a:xfrm flipV="1">
                <a:off x="2825638" y="4282503"/>
                <a:ext cx="0" cy="1045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cteur droit 195"/>
              <p:cNvCxnSpPr/>
              <p:nvPr/>
            </p:nvCxnSpPr>
            <p:spPr>
              <a:xfrm>
                <a:off x="2753630" y="4336682"/>
                <a:ext cx="144016" cy="0"/>
              </a:xfrm>
              <a:prstGeom prst="lin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82" name="Triangle isocèle 181"/>
            <p:cNvSpPr/>
            <p:nvPr/>
          </p:nvSpPr>
          <p:spPr>
            <a:xfrm>
              <a:off x="2718978" y="4177595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Triangle isocèle 182"/>
            <p:cNvSpPr/>
            <p:nvPr/>
          </p:nvSpPr>
          <p:spPr>
            <a:xfrm>
              <a:off x="3559302" y="4186085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Triangle isocèle 183"/>
            <p:cNvSpPr/>
            <p:nvPr/>
          </p:nvSpPr>
          <p:spPr>
            <a:xfrm>
              <a:off x="4720773" y="4178255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Triangle isocèle 184"/>
            <p:cNvSpPr/>
            <p:nvPr/>
          </p:nvSpPr>
          <p:spPr>
            <a:xfrm>
              <a:off x="4067536" y="4171217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Triangle isocèle 185"/>
            <p:cNvSpPr/>
            <p:nvPr/>
          </p:nvSpPr>
          <p:spPr>
            <a:xfrm>
              <a:off x="5581825" y="4178255"/>
              <a:ext cx="144016" cy="73923"/>
            </a:xfrm>
            <a:prstGeom prst="triangl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Triangle isocèle 186"/>
            <p:cNvSpPr/>
            <p:nvPr/>
          </p:nvSpPr>
          <p:spPr>
            <a:xfrm>
              <a:off x="4972781" y="4097647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Triangle isocèle 187"/>
            <p:cNvSpPr/>
            <p:nvPr/>
          </p:nvSpPr>
          <p:spPr>
            <a:xfrm>
              <a:off x="5441691" y="4105585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Triangle isocèle 188"/>
            <p:cNvSpPr/>
            <p:nvPr/>
          </p:nvSpPr>
          <p:spPr>
            <a:xfrm>
              <a:off x="3396627" y="4114076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Triangle isocèle 189"/>
            <p:cNvSpPr/>
            <p:nvPr/>
          </p:nvSpPr>
          <p:spPr>
            <a:xfrm>
              <a:off x="2840158" y="4116698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Triangle isocèle 190"/>
            <p:cNvSpPr/>
            <p:nvPr/>
          </p:nvSpPr>
          <p:spPr>
            <a:xfrm>
              <a:off x="4609970" y="1967686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Triangle isocèle 191"/>
            <p:cNvSpPr/>
            <p:nvPr/>
          </p:nvSpPr>
          <p:spPr>
            <a:xfrm>
              <a:off x="4067536" y="1937969"/>
              <a:ext cx="142303" cy="144017"/>
            </a:xfrm>
            <a:prstGeom prst="triangle">
              <a:avLst/>
            </a:prstGeom>
            <a:solidFill>
              <a:srgbClr val="FFC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3" name="Connecteur droit avec flèche 192"/>
            <p:cNvCxnSpPr/>
            <p:nvPr/>
          </p:nvCxnSpPr>
          <p:spPr>
            <a:xfrm flipH="1">
              <a:off x="3296432" y="2221275"/>
              <a:ext cx="1088881" cy="2720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181</Words>
  <Application>Microsoft Office PowerPoint</Application>
  <PresentationFormat>Affichage à l'écran (4:3)</PresentationFormat>
  <Paragraphs>60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75</cp:revision>
  <cp:lastPrinted>2015-08-21T13:50:04Z</cp:lastPrinted>
  <dcterms:created xsi:type="dcterms:W3CDTF">2015-08-19T13:15:57Z</dcterms:created>
  <dcterms:modified xsi:type="dcterms:W3CDTF">2015-10-01T18:19:57Z</dcterms:modified>
</cp:coreProperties>
</file>