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iéme Séance U15 septembre" id="{5F0709A3-E489-4602-A543-E64E30E2FAB6}">
          <p14:sldIdLst/>
        </p14:section>
        <p14:section name="Préparation collective" id="{02795CAD-6850-4FF5-9266-D4226B6E9B7A}">
          <p14:sldIdLst>
            <p14:sldId id="257"/>
          </p14:sldIdLst>
        </p14:section>
        <p14:section name="jeu" id="{8B56CA75-D945-4F8C-AB2E-CF2EF4D42382}">
          <p14:sldIdLst>
            <p14:sldId id="258"/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28/08/2016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4694" y="5805264"/>
            <a:ext cx="6615578" cy="76222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-tennis ballon pour tous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8640960" cy="2520280"/>
          </a:xfrm>
          <a:prstGeom prst="rect">
            <a:avLst/>
          </a:prstGeom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371550" y="2924944"/>
            <a:ext cx="8376914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tx1"/>
                </a:solidFill>
              </a:rPr>
              <a:t>-</a:t>
            </a:r>
            <a:r>
              <a:rPr lang="fr-FR" b="1" u="sng" dirty="0" smtClean="0">
                <a:solidFill>
                  <a:schemeClr val="tx1"/>
                </a:solidFill>
              </a:rPr>
              <a:t>pour le groupe qui reprend</a:t>
            </a:r>
          </a:p>
          <a:p>
            <a:pPr algn="l"/>
            <a:r>
              <a:rPr lang="fr-FR" b="1" u="sng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Footing 1x20’ </a:t>
            </a: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3x20 abdos </a:t>
            </a: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3x10 pompes</a:t>
            </a: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3x 30’ de chaise</a:t>
            </a: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3x 30’ équilibre sur un pied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95536" y="116632"/>
            <a:ext cx="8208912" cy="7051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tx1"/>
                </a:solidFill>
              </a:rPr>
              <a:t>-</a:t>
            </a:r>
            <a:r>
              <a:rPr lang="fr-FR" b="1" u="sng" dirty="0" smtClean="0">
                <a:solidFill>
                  <a:schemeClr val="tx1"/>
                </a:solidFill>
              </a:rPr>
              <a:t>pour le groupe qui a déjà commencé la préparation</a:t>
            </a:r>
            <a:endParaRPr lang="fr-FR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48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41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11</cp:revision>
  <dcterms:created xsi:type="dcterms:W3CDTF">2016-07-11T19:17:31Z</dcterms:created>
  <dcterms:modified xsi:type="dcterms:W3CDTF">2016-08-28T10:05:01Z</dcterms:modified>
</cp:coreProperties>
</file>