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éance U15 septembre" id="{5F0709A3-E489-4602-A543-E64E30E2FAB6}">
          <p14:sldIdLst/>
        </p14:section>
        <p14:section name="Jeu" id="{02795CAD-6850-4FF5-9266-D4226B6E9B7A}">
          <p14:sldIdLst>
            <p14:sldId id="256"/>
          </p14:sldIdLst>
        </p14:section>
        <p14:section name="Situation" id="{385527F7-18A0-4563-B66F-F9678DB0D2B0}">
          <p14:sldIdLst>
            <p14:sldId id="258"/>
          </p14:sldIdLst>
        </p14:section>
        <p14:section name="Exercice" id="{574B2879-2F82-4429-B659-7F10B579AB69}">
          <p14:sldIdLst>
            <p14:sldId id="261"/>
          </p14:sldIdLst>
        </p14:section>
        <p14:section name="jeu" id="{64ACF92D-5D6D-4D54-9435-01F6B3DB21E0}">
          <p14:sldIdLst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27/02/2017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27/02/2017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3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27/02/2017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2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27/02/2017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27/02/2017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9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27/02/2017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7B0-D0CC-4815-A72A-EFC10AEF0BAF}" type="datetimeFigureOut">
              <a:rPr lang="fr-FR" smtClean="0"/>
              <a:t>27/02/2017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2579"/>
            <a:ext cx="9144000" cy="609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6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8326"/>
            <a:ext cx="9144000" cy="612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620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103"/>
            <a:ext cx="9144000" cy="611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364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Conserver /Progresser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 la Progression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Déséquilibrer/Finir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pour </a:t>
            </a:r>
            <a:r>
              <a:rPr lang="fr-FR" sz="1400" dirty="0">
                <a:solidFill>
                  <a:prstClr val="black"/>
                </a:solidFill>
              </a:rPr>
              <a:t>Protéger</a:t>
            </a:r>
            <a:r>
              <a:rPr lang="fr-FR" sz="1400" dirty="0" smtClean="0">
                <a:solidFill>
                  <a:prstClr val="black"/>
                </a:solidFill>
              </a:rPr>
              <a:t> son but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Jeu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Match sur tout le terrain 8 contre 8 une touche de balle  dans la zone défensive  le but sera valable que si toute l’équipe est dans le camps adverse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Libre les  dernières minutes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:30’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4375131" y="57340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2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93</Words>
  <Application>Microsoft Office PowerPoint</Application>
  <PresentationFormat>Affichage à l'écran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16</cp:revision>
  <dcterms:created xsi:type="dcterms:W3CDTF">2016-07-11T19:17:31Z</dcterms:created>
  <dcterms:modified xsi:type="dcterms:W3CDTF">2017-02-27T18:12:30Z</dcterms:modified>
</cp:coreProperties>
</file>