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/>
        </p14:section>
        <p14:section name="Exercice" id="{574B2879-2F82-4429-B659-7F10B579AB69}">
          <p14:sldIdLst>
            <p14:sldId id="261"/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52048"/>
            <a:ext cx="8630855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66338"/>
            <a:ext cx="8621329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1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75864"/>
            <a:ext cx="8611802" cy="5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26</cp:revision>
  <dcterms:created xsi:type="dcterms:W3CDTF">2016-07-11T19:17:31Z</dcterms:created>
  <dcterms:modified xsi:type="dcterms:W3CDTF">2018-02-28T14:33:07Z</dcterms:modified>
</cp:coreProperties>
</file>