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éance U15 septembre" id="{5F0709A3-E489-4602-A543-E64E30E2FAB6}">
          <p14:sldIdLst/>
        </p14:section>
        <p14:section name="Jeu" id="{02795CAD-6850-4FF5-9266-D4226B6E9B7A}">
          <p14:sldIdLst>
            <p14:sldId id="256"/>
          </p14:sldIdLst>
        </p14:section>
        <p14:section name="Situation" id="{385527F7-18A0-4563-B66F-F9678DB0D2B0}">
          <p14:sldIdLst>
            <p14:sldId id="258"/>
          </p14:sldIdLst>
        </p14:section>
        <p14:section name="Exercice" id="{574B2879-2F82-4429-B659-7F10B579AB69}">
          <p14:sldIdLst>
            <p14:sldId id="261"/>
          </p14:sldIdLst>
        </p14:section>
        <p14:section name="jeu" id="{64ACF92D-5D6D-4D54-9435-01F6B3DB21E0}">
          <p14:sldIdLst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20/02/2017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71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20/02/2017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09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20/02/2017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65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20/02/2017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16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20/02/2017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5463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20/02/2017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16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20/02/2017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43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20/02/2017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21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20/02/2017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28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20/02/2017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89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20/02/2017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2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3A7B0-D0CC-4815-A72A-EFC10AEF0BAF}" type="datetimeFigureOut">
              <a:rPr lang="fr-FR" smtClean="0"/>
              <a:t>20/02/2017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81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8964487" cy="655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964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6268"/>
            <a:ext cx="9144000" cy="604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620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3608"/>
            <a:ext cx="9144000" cy="6070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364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prstClr val="black"/>
                </a:solidFill>
              </a:rPr>
              <a:t>Matériel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20</a:t>
            </a:r>
            <a:endParaRPr lang="fr-FR" sz="800" dirty="0">
              <a:solidFill>
                <a:prstClr val="black"/>
              </a:solidFill>
            </a:endParaRPr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joueur/Ballon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pas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Conserver /Progresser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S’opposer  la Progression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Déséquilibrer/Finir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S’opposer pour </a:t>
            </a:r>
            <a:r>
              <a:rPr lang="fr-FR" sz="1400" dirty="0">
                <a:solidFill>
                  <a:prstClr val="black"/>
                </a:solidFill>
              </a:rPr>
              <a:t>Protéger</a:t>
            </a:r>
            <a:r>
              <a:rPr lang="fr-FR" sz="1400" dirty="0" smtClean="0">
                <a:solidFill>
                  <a:prstClr val="black"/>
                </a:solidFill>
              </a:rPr>
              <a:t> son but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76844" y="950277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prstClr val="black"/>
                </a:solidFill>
              </a:rPr>
              <a:t>Jeu</a:t>
            </a:r>
            <a:endParaRPr lang="fr-FR" b="1" u="sng" dirty="0">
              <a:solidFill>
                <a:prstClr val="black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7641" y="2426675"/>
            <a:ext cx="2233192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>
                <a:solidFill>
                  <a:prstClr val="black"/>
                </a:solidFill>
              </a:rPr>
              <a:t>Consignes: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Bien occuper les zones et se démarquer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Match sur tout le terrain 8 contre 8 une touche de balle  dans la zone défensive  le but sera valable que si toute l’équipe est dans le camps adverse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Libre les  dernières minutes</a:t>
            </a:r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175" name="ZoneTexte 174"/>
          <p:cNvSpPr txBox="1"/>
          <p:nvPr/>
        </p:nvSpPr>
        <p:spPr>
          <a:xfrm>
            <a:off x="107504" y="5507940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prstClr val="black"/>
                </a:solidFill>
              </a:rPr>
              <a:t>Temps :30’ </a:t>
            </a:r>
            <a:endParaRPr lang="fr-FR" b="1" dirty="0">
              <a:solidFill>
                <a:prstClr val="black"/>
              </a:solidFill>
            </a:endParaRPr>
          </a:p>
        </p:txBody>
      </p:sp>
      <p:sp>
        <p:nvSpPr>
          <p:cNvPr id="220" name="Ellipse 219"/>
          <p:cNvSpPr/>
          <p:nvPr/>
        </p:nvSpPr>
        <p:spPr>
          <a:xfrm rot="10800000" flipV="1">
            <a:off x="3956049" y="381167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1" name="Ellipse 220"/>
          <p:cNvSpPr/>
          <p:nvPr/>
        </p:nvSpPr>
        <p:spPr>
          <a:xfrm rot="10800000" flipV="1">
            <a:off x="5764682" y="2314842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2" name="Ellipse 221"/>
          <p:cNvSpPr/>
          <p:nvPr/>
        </p:nvSpPr>
        <p:spPr>
          <a:xfrm rot="10800000" flipV="1">
            <a:off x="3685262" y="422097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3" name="Ellipse 222"/>
          <p:cNvSpPr/>
          <p:nvPr/>
        </p:nvSpPr>
        <p:spPr>
          <a:xfrm rot="10800000" flipV="1">
            <a:off x="5424611" y="33569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4" name="Ellipse 223"/>
          <p:cNvSpPr/>
          <p:nvPr/>
        </p:nvSpPr>
        <p:spPr>
          <a:xfrm rot="10800000" flipV="1">
            <a:off x="4644008" y="4077428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5" name="Ellipse 224"/>
          <p:cNvSpPr/>
          <p:nvPr/>
        </p:nvSpPr>
        <p:spPr>
          <a:xfrm rot="10800000" flipV="1">
            <a:off x="7512047" y="242106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7" name="Ellipse 226"/>
          <p:cNvSpPr/>
          <p:nvPr/>
        </p:nvSpPr>
        <p:spPr>
          <a:xfrm rot="10800000" flipV="1">
            <a:off x="6862192" y="4421878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8" name="Ellipse 227"/>
          <p:cNvSpPr/>
          <p:nvPr/>
        </p:nvSpPr>
        <p:spPr>
          <a:xfrm rot="10800000" flipV="1">
            <a:off x="4375131" y="57340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9" name="Ellipse 228"/>
          <p:cNvSpPr/>
          <p:nvPr/>
        </p:nvSpPr>
        <p:spPr>
          <a:xfrm rot="10800000" flipV="1">
            <a:off x="5422121" y="472514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0" name="Ellipse 229"/>
          <p:cNvSpPr/>
          <p:nvPr/>
        </p:nvSpPr>
        <p:spPr>
          <a:xfrm rot="10800000" flipV="1">
            <a:off x="4308866" y="237356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2" name="Ellipse 231"/>
          <p:cNvSpPr/>
          <p:nvPr/>
        </p:nvSpPr>
        <p:spPr>
          <a:xfrm rot="10800000" flipV="1">
            <a:off x="7578314" y="393381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3" name="Ellipse 232"/>
          <p:cNvSpPr/>
          <p:nvPr/>
        </p:nvSpPr>
        <p:spPr>
          <a:xfrm rot="10800000" flipV="1">
            <a:off x="8532440" y="424187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4" name="Ellipse 233"/>
          <p:cNvSpPr/>
          <p:nvPr/>
        </p:nvSpPr>
        <p:spPr>
          <a:xfrm rot="10800000" flipV="1">
            <a:off x="5872097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5" name="Ellipse 234"/>
          <p:cNvSpPr/>
          <p:nvPr/>
        </p:nvSpPr>
        <p:spPr>
          <a:xfrm rot="10800000" flipV="1">
            <a:off x="5796137" y="4130541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6" name="Ellipse 235"/>
          <p:cNvSpPr/>
          <p:nvPr/>
        </p:nvSpPr>
        <p:spPr>
          <a:xfrm rot="10800000" flipV="1">
            <a:off x="7890110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7" name="Ellipse 236"/>
          <p:cNvSpPr/>
          <p:nvPr/>
        </p:nvSpPr>
        <p:spPr>
          <a:xfrm rot="10800000" flipV="1">
            <a:off x="2722883" y="425109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238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4513" y="4348103"/>
            <a:ext cx="17585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9" name="Connecteur droit avec flèche 238"/>
          <p:cNvCxnSpPr/>
          <p:nvPr/>
        </p:nvCxnSpPr>
        <p:spPr>
          <a:xfrm flipH="1">
            <a:off x="7956376" y="4477245"/>
            <a:ext cx="544659" cy="14000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25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93</Words>
  <Application>Microsoft Office PowerPoint</Application>
  <PresentationFormat>Affichage à l'écran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</dc:creator>
  <cp:lastModifiedBy>antoine</cp:lastModifiedBy>
  <cp:revision>14</cp:revision>
  <dcterms:created xsi:type="dcterms:W3CDTF">2016-07-11T19:17:31Z</dcterms:created>
  <dcterms:modified xsi:type="dcterms:W3CDTF">2017-02-20T14:35:58Z</dcterms:modified>
</cp:coreProperties>
</file>