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/>
        </p14:section>
        <p14:section name="Exercice" id="{574B2879-2F82-4429-B659-7F10B579AB69}">
          <p14:sldIdLst>
            <p14:sldId id="262"/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191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552048"/>
            <a:ext cx="8630855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Déséquilibrer/Finir</a:t>
            </a:r>
            <a:endParaRPr lang="fr-FR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</a:t>
            </a:r>
            <a:r>
              <a:rPr lang="fr-FR" dirty="0"/>
              <a:t>Protéger</a:t>
            </a:r>
            <a:r>
              <a:rPr lang="fr-FR" dirty="0"/>
              <a:t> son but</a:t>
            </a:r>
            <a:endParaRPr lang="fr-FR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67152" y="1055836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exercice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Application sur les gestes passes et contrôles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</a:t>
            </a:r>
            <a:r>
              <a:rPr lang="fr-FR" b="1" dirty="0" smtClean="0">
                <a:solidFill>
                  <a:prstClr val="black"/>
                </a:solidFill>
              </a:rPr>
              <a:t>:</a:t>
            </a:r>
            <a:r>
              <a:rPr lang="fr-FR" b="1" dirty="0" smtClean="0">
                <a:solidFill>
                  <a:prstClr val="black"/>
                </a:solidFill>
              </a:rPr>
              <a:t>12</a:t>
            </a:r>
            <a:r>
              <a:rPr lang="fr-FR" b="1" dirty="0" smtClean="0">
                <a:solidFill>
                  <a:prstClr val="black"/>
                </a:solidFill>
              </a:rPr>
              <a:t>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8500417" y="439715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640806" y="517712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5290349" y="3097839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684246" y="348862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5634651" y="336330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5834538" y="512451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5364045" y="512902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5551715" y="31518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6300868" y="535812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7069966" y="407707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5555413" y="508692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808979" y="402395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900804" y="491014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384999" y="493480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020273" y="426038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5405426" y="322146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021" y="3510450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>
            <a:off x="5902172" y="3712275"/>
            <a:ext cx="482645" cy="16609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e 93"/>
          <p:cNvGrpSpPr/>
          <p:nvPr/>
        </p:nvGrpSpPr>
        <p:grpSpPr>
          <a:xfrm>
            <a:off x="7463971" y="37007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95" name="Connecteur droit 94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rapèze 96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98" name="Groupe 97"/>
          <p:cNvGrpSpPr/>
          <p:nvPr/>
        </p:nvGrpSpPr>
        <p:grpSpPr>
          <a:xfrm>
            <a:off x="7465233" y="4528103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99" name="Connecteur droit 98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rapèze 99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614513" y="450337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14" name="Connecteur droit 113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rapèze 114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17" name="Groupe 116"/>
          <p:cNvGrpSpPr/>
          <p:nvPr/>
        </p:nvGrpSpPr>
        <p:grpSpPr>
          <a:xfrm>
            <a:off x="6614513" y="3668914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18" name="Connecteur droit 117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rapèze 118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sp>
        <p:nvSpPr>
          <p:cNvPr id="124" name="Triangle isocèle 123"/>
          <p:cNvSpPr/>
          <p:nvPr/>
        </p:nvSpPr>
        <p:spPr>
          <a:xfrm>
            <a:off x="5788263" y="3389295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25" name="Triangle isocèle 124"/>
          <p:cNvSpPr/>
          <p:nvPr/>
        </p:nvSpPr>
        <p:spPr>
          <a:xfrm>
            <a:off x="6309425" y="5506393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26" name="Connecteur droit avec flèche 125"/>
          <p:cNvCxnSpPr/>
          <p:nvPr/>
        </p:nvCxnSpPr>
        <p:spPr>
          <a:xfrm flipV="1">
            <a:off x="6486973" y="3644841"/>
            <a:ext cx="1469403" cy="1766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/>
          <p:cNvGrpSpPr/>
          <p:nvPr/>
        </p:nvGrpSpPr>
        <p:grpSpPr>
          <a:xfrm>
            <a:off x="6960793" y="3356992"/>
            <a:ext cx="851567" cy="748137"/>
            <a:chOff x="6928993" y="3402849"/>
            <a:chExt cx="851567" cy="748137"/>
          </a:xfrm>
        </p:grpSpPr>
        <p:sp>
          <p:nvSpPr>
            <p:cNvPr id="15" name="Arc 14"/>
            <p:cNvSpPr/>
            <p:nvPr/>
          </p:nvSpPr>
          <p:spPr>
            <a:xfrm rot="14600472">
              <a:off x="6960281" y="3371561"/>
              <a:ext cx="748137" cy="810714"/>
            </a:xfrm>
            <a:prstGeom prst="arc">
              <a:avLst>
                <a:gd name="adj1" fmla="val 14597218"/>
                <a:gd name="adj2" fmla="val 4644396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7" name="Connecteur droit avec flèche 126"/>
            <p:cNvCxnSpPr/>
            <p:nvPr/>
          </p:nvCxnSpPr>
          <p:spPr>
            <a:xfrm>
              <a:off x="7640581" y="3515572"/>
              <a:ext cx="139979" cy="1770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riangle isocèle 127"/>
          <p:cNvSpPr/>
          <p:nvPr/>
        </p:nvSpPr>
        <p:spPr>
          <a:xfrm>
            <a:off x="5793044" y="4985087"/>
            <a:ext cx="144016" cy="73923"/>
          </a:xfrm>
          <a:prstGeom prst="triangl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 rot="10800000" flipV="1">
            <a:off x="6341198" y="316835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1" name="Triangle isocèle 130"/>
          <p:cNvSpPr/>
          <p:nvPr/>
        </p:nvSpPr>
        <p:spPr>
          <a:xfrm>
            <a:off x="6233438" y="3243291"/>
            <a:ext cx="144016" cy="73923"/>
          </a:xfrm>
          <a:prstGeom prst="triangl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32" name="Connecteur droit avec flèche 131"/>
          <p:cNvCxnSpPr/>
          <p:nvPr/>
        </p:nvCxnSpPr>
        <p:spPr>
          <a:xfrm flipV="1">
            <a:off x="6047253" y="3298652"/>
            <a:ext cx="380931" cy="14798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>
            <a:off x="6454320" y="3212976"/>
            <a:ext cx="1529616" cy="17573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e 141"/>
          <p:cNvGrpSpPr/>
          <p:nvPr/>
        </p:nvGrpSpPr>
        <p:grpSpPr>
          <a:xfrm flipV="1">
            <a:off x="6897522" y="4334951"/>
            <a:ext cx="851567" cy="723891"/>
            <a:chOff x="6928993" y="3402849"/>
            <a:chExt cx="851567" cy="748137"/>
          </a:xfrm>
        </p:grpSpPr>
        <p:sp>
          <p:nvSpPr>
            <p:cNvPr id="143" name="Arc 142"/>
            <p:cNvSpPr/>
            <p:nvPr/>
          </p:nvSpPr>
          <p:spPr>
            <a:xfrm rot="14600472">
              <a:off x="6960281" y="3371561"/>
              <a:ext cx="748137" cy="810714"/>
            </a:xfrm>
            <a:prstGeom prst="arc">
              <a:avLst>
                <a:gd name="adj1" fmla="val 14597218"/>
                <a:gd name="adj2" fmla="val 4644396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4" name="Connecteur droit avec flèche 143"/>
            <p:cNvCxnSpPr/>
            <p:nvPr/>
          </p:nvCxnSpPr>
          <p:spPr>
            <a:xfrm>
              <a:off x="7640581" y="3515572"/>
              <a:ext cx="139979" cy="1770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809" y="4778487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575864"/>
            <a:ext cx="8611802" cy="57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Déséquilibrer/Finir</a:t>
            </a:r>
            <a:endParaRPr lang="fr-FR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</a:t>
            </a:r>
            <a:r>
              <a:rPr lang="fr-FR" dirty="0"/>
              <a:t>Protéger</a:t>
            </a:r>
            <a:r>
              <a:rPr lang="fr-FR" dirty="0"/>
              <a:t> son but</a:t>
            </a:r>
            <a:endParaRPr lang="fr-FR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6498540" y="306896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4778830" y="333195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6876256" y="216908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624962" y="530120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5907119" y="425109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7495751" y="461415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8539376" y="433406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7429485" y="374857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963577" y="58594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981" y="4500358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8096108" y="4440291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153</Words>
  <Application>Microsoft Office PowerPoint</Application>
  <PresentationFormat>Affichage à l'écran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Présentation PowerPoint</vt:lpstr>
      <vt:lpstr> </vt:lpstr>
      <vt:lpstr>Présentation PowerPoint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NOWAK antoine</cp:lastModifiedBy>
  <cp:revision>30</cp:revision>
  <dcterms:created xsi:type="dcterms:W3CDTF">2016-07-11T19:17:31Z</dcterms:created>
  <dcterms:modified xsi:type="dcterms:W3CDTF">2018-05-11T08:56:08Z</dcterms:modified>
</cp:coreProperties>
</file>